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7" r:id="rId2"/>
    <p:sldId id="273" r:id="rId3"/>
    <p:sldId id="287" r:id="rId4"/>
    <p:sldId id="256" r:id="rId5"/>
    <p:sldId id="275" r:id="rId6"/>
    <p:sldId id="286" r:id="rId7"/>
    <p:sldId id="279" r:id="rId8"/>
    <p:sldId id="276" r:id="rId9"/>
    <p:sldId id="288" r:id="rId10"/>
    <p:sldId id="281" r:id="rId11"/>
    <p:sldId id="285" r:id="rId12"/>
    <p:sldId id="270" r:id="rId13"/>
    <p:sldId id="28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2C850"/>
    <a:srgbClr val="F4A640"/>
    <a:srgbClr val="8C66A8"/>
    <a:srgbClr val="6292B8"/>
    <a:srgbClr val="A1CA47"/>
    <a:srgbClr val="F6A7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8"/>
    <p:restoredTop sz="72052"/>
  </p:normalViewPr>
  <p:slideViewPr>
    <p:cSldViewPr snapToGrid="0" snapToObjects="1">
      <p:cViewPr varScale="1">
        <p:scale>
          <a:sx n="117" d="100"/>
          <a:sy n="117" d="100"/>
        </p:scale>
        <p:origin x="1632" y="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6-04T02:24:30.308"/>
    </inkml:context>
    <inkml:brush xml:id="br0">
      <inkml:brushProperty name="width" value="0.3" units="cm"/>
      <inkml:brushProperty name="height" value="0.6" units="cm"/>
      <inkml:brushProperty name="color" value="#FFFFFF"/>
      <inkml:brushProperty name="tip" value="rectangle"/>
      <inkml:brushProperty name="rasterOp" value="maskPen"/>
    </inkml:brush>
  </inkml:definitions>
  <inkml:trace contextRef="#ctx0" brushRef="#br0">0 0,'28'21,"-5"-3,-20-16,7 6,6 0,-3 1,5 0,-10-4,5 3,2-1,-2 0,2 1,-3-2,1 2,1-1,0 0,0-1,1-1,-1 0,1-2,0 1,-1-3,2 0,0-2,-2-6,1-1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57.355"/>
    </inkml:context>
    <inkml:brush xml:id="br0">
      <inkml:brushProperty name="width" value="0.35" units="cm"/>
      <inkml:brushProperty name="height" value="0.35" units="cm"/>
      <inkml:brushProperty name="color" value="#FFFFFF"/>
    </inkml:brush>
  </inkml:definitions>
  <inkml:trace contextRef="#ctx0" brushRef="#br0">0 0 24575,'0'0'0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58.553"/>
    </inkml:context>
    <inkml:brush xml:id="br0">
      <inkml:brushProperty name="width" value="0.35" units="cm"/>
      <inkml:brushProperty name="height" value="0.35" units="cm"/>
      <inkml:brushProperty name="color" value="#FFFFFF"/>
    </inkml:brush>
  </inkml:definitions>
  <inkml:trace contextRef="#ctx0" brushRef="#br0">0 1 24575,'0'0'0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59.552"/>
    </inkml:context>
    <inkml:brush xml:id="br0">
      <inkml:brushProperty name="width" value="0.35" units="cm"/>
      <inkml:brushProperty name="height" value="0.35" units="cm"/>
      <inkml:brushProperty name="color" value="#FFFFFF"/>
    </inkml:brush>
  </inkml:definitions>
  <inkml:trace contextRef="#ctx0" brushRef="#br0">0 1 24575,'0'0'0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5:00.520"/>
    </inkml:context>
    <inkml:brush xml:id="br0">
      <inkml:brushProperty name="width" value="0.35" units="cm"/>
      <inkml:brushProperty name="height" value="0.35" units="cm"/>
      <inkml:brushProperty name="color" value="#FFFFFF"/>
    </inkml:brush>
  </inkml:definitions>
  <inkml:trace contextRef="#ctx0" brushRef="#br0">0 0 24575,'0'0'0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5:03.438"/>
    </inkml:context>
    <inkml:brush xml:id="br0">
      <inkml:brushProperty name="width" value="0.35" units="cm"/>
      <inkml:brushProperty name="height" value="0.35" units="cm"/>
      <inkml:brushProperty name="color" value="#FFFFFF"/>
    </inkml:brush>
  </inkml:definitions>
  <inkml:trace contextRef="#ctx0" brushRef="#br0">309 0 24575,'-20'4'0,"3"0"0,15-4 0,-6 5 0,0-1 0,-1 1 0,0 1 0,4-4 0,-2 6 0,-1-2 0,2-1 0,-2 2 0,3-3 0,-3 2 0,0-1 0,0-1 0,-1-1 0,1-1 0,-3 1 0,3-1 0,-2 0 0,2 1 0,-1-1 0,-1 1 0,1-1 0,-1 1 0,1 0 0,0-1 0,-1 2 0,2-3 0,-1 3 0,1-2 0,-1 0 0,0 2 0,0-2 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5:11.573"/>
    </inkml:context>
    <inkml:brush xml:id="br0">
      <inkml:brushProperty name="width" value="0.35" units="cm"/>
      <inkml:brushProperty name="height" value="0.35" units="cm"/>
      <inkml:brushProperty name="color" value="#FFFFFF"/>
    </inkml:brush>
  </inkml:definitions>
  <inkml:trace contextRef="#ctx0" brushRef="#br0">359 0 24575,'-21'0'0,"2"0"0,16 0 0,-4 0 0,-3 5 0,3-2 0,-1 6 0,4-2 0,0-1 0,-4 3 0,1-4 0,-2 0 0,1 0 0,2-1 0,-3 2 0,2-2 0,-1 1 0,-1-2 0,2 1 0,-2-1 0,0-1 0,1 3 0,0-2 0,-1 1 0,1-1 0,-1 0 0,1 0 0,-1 0 0,0-2 0,0 0 0,0 0 0,0 0 0,1 2 0,0 2 0,-2-2 0,2 3 0,-1-3 0,1 2 0,1 0 0,-1-2 0,-1-1 0,0-1 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5:13.853"/>
    </inkml:context>
    <inkml:brush xml:id="br0">
      <inkml:brushProperty name="width" value="0.35" units="cm"/>
      <inkml:brushProperty name="height" value="0.35" units="cm"/>
      <inkml:brushProperty name="color" value="#FFFFFF"/>
    </inkml:brush>
  </inkml:definitions>
  <inkml:trace contextRef="#ctx0" brushRef="#br0">1 188 24575,'22'-7'0,"0"0"0,-10 3 0,0 0 0,3-2 0,0 3 0,-2-1 0,3 0 0,-3 1 0,1 0 0,-4 0 0,0 0 0,-2 2 0,1-3 0,-1 3 0,1-3 0,0 1 0,-1-1 0,0 0 0,-1-1 0,1 0 0,-1-2 0,-1-1 0,-1 0 0,1 1 0,0 1 0,1 0 0,0 0 0,-1 0 0,2 0 0,-2 0 0,1 0 0,1 0 0,1 2 0,-2 0 0,3 0 0,-2 2 0,1 1 0,0-1 0,-1 0 0,1-2 0,-1-1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41.739"/>
    </inkml:context>
    <inkml:brush xml:id="br0">
      <inkml:brushProperty name="width" value="0.35" units="cm"/>
      <inkml:brushProperty name="height" value="0.35" units="cm"/>
      <inkml:brushProperty name="color" value="#FFFFFF"/>
    </inkml:brush>
  </inkml:definitions>
  <inkml:trace contextRef="#ctx0" brushRef="#br0">1 1 24575,'15'17'0,"-3"-3"0,-9-12 0,1 2 0,6 1 0,-3 0 0,4-1 0,-4-2 0,1 2 0,2-1 0,-2 1 0,0 0 0,1 0 0,-2 0 0,2 1 0,-2-1 0,1-1 0,1 1 0,-1 0 0,0-1 0,0 2 0,1-1 0,-1 1 0,1 1 0,-3-2 0,3 1 0,-2 1 0,0-2 0,2 1 0,-1-1 0,0-1 0,3 1 0,-3-2 0,1 1 0,2-1 0,-6 0 0,6 0 0,-3-2 0,2 1 0,-1 0 0,1 0 0,-32-11 0,18 7 0,-24-8 0,26 9 0,0 1 0,-11-4 0,8 4 0,-9-4 0,5 3 0,4-1 0,-7-1 0,4 2 0,1 0 0,-4-1 0,4 1 0,-3-3 0,4 0 0,0-1 0,-1-4 0,2 2 0,-1 0 0,0 1 0,0 1 0,-1-1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42.718"/>
    </inkml:context>
    <inkml:brush xml:id="br0">
      <inkml:brushProperty name="width" value="0.35" units="cm"/>
      <inkml:brushProperty name="height" value="0.35" units="cm"/>
      <inkml:brushProperty name="color" value="#FFFFFF"/>
    </inkml:brush>
  </inkml:definitions>
  <inkml:trace contextRef="#ctx0" brushRef="#br0">1 1 24575,'0'0'0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43.940"/>
    </inkml:context>
    <inkml:brush xml:id="br0">
      <inkml:brushProperty name="width" value="0.35" units="cm"/>
      <inkml:brushProperty name="height" value="0.35" units="cm"/>
      <inkml:brushProperty name="color" value="#FFFFFF"/>
    </inkml:brush>
  </inkml:definitions>
  <inkml:trace contextRef="#ctx0" brushRef="#br0">0 0 24575,'0'0'0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45.176"/>
    </inkml:context>
    <inkml:brush xml:id="br0">
      <inkml:brushProperty name="width" value="0.35" units="cm"/>
      <inkml:brushProperty name="height" value="0.35" units="cm"/>
      <inkml:brushProperty name="color" value="#FFFFFF"/>
    </inkml:brush>
  </inkml:definitions>
  <inkml:trace contextRef="#ctx0" brushRef="#br0">1 1 24575,'0'0'0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46.152"/>
    </inkml:context>
    <inkml:brush xml:id="br0">
      <inkml:brushProperty name="width" value="0.35" units="cm"/>
      <inkml:brushProperty name="height" value="0.35" units="cm"/>
      <inkml:brushProperty name="color" value="#FFFFFF"/>
    </inkml:brush>
  </inkml:definitions>
  <inkml:trace contextRef="#ctx0" brushRef="#br0">0 1 24575,'0'0'0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47"/>
    </inkml:context>
    <inkml:brush xml:id="br0">
      <inkml:brushProperty name="width" value="0.35" units="cm"/>
      <inkml:brushProperty name="height" value="0.35" units="cm"/>
      <inkml:brushProperty name="color" value="#FFFFFF"/>
    </inkml:brush>
  </inkml:definitions>
  <inkml:trace contextRef="#ctx0" brushRef="#br0">1 0 24575,'0'0'0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50.116"/>
    </inkml:context>
    <inkml:brush xml:id="br0">
      <inkml:brushProperty name="width" value="0.35" units="cm"/>
      <inkml:brushProperty name="height" value="0.35" units="cm"/>
      <inkml:brushProperty name="color" value="#FFFFFF"/>
    </inkml:brush>
  </inkml:definitions>
  <inkml:trace contextRef="#ctx0" brushRef="#br0">1 1 24575,'0'0'0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04T02:24:56.387"/>
    </inkml:context>
    <inkml:brush xml:id="br0">
      <inkml:brushProperty name="width" value="0.35" units="cm"/>
      <inkml:brushProperty name="height" value="0.35" units="cm"/>
      <inkml:brushProperty name="color" value="#FFFFFF"/>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691BF4-EB23-1142-BEDC-5EA4F1C963A1}" type="datetimeFigureOut">
              <a:rPr lang="en-US" smtClean="0"/>
              <a:t>10/16/25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EC33C7-5328-8E48-8589-012008401C09}" type="slidenum">
              <a:rPr lang="en-US" smtClean="0"/>
              <a:t>‹#›</a:t>
            </a:fld>
            <a:endParaRPr lang="en-US"/>
          </a:p>
        </p:txBody>
      </p:sp>
    </p:spTree>
    <p:extLst>
      <p:ext uri="{BB962C8B-B14F-4D97-AF65-F5344CB8AC3E}">
        <p14:creationId xmlns:p14="http://schemas.microsoft.com/office/powerpoint/2010/main" val="428452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53040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should have about 10-15 minutes to test their plan in lab. They will need to let their filtered pepper dry overnight, so be sure to set aside a space in the room for them to lay their pepper out to allow water evaporation. Make sure students are using proper protections when working with hot water (maybe only you handle the hot water). Be sure all students are wearing goggles/safety glasses.</a:t>
            </a:r>
          </a:p>
          <a:p>
            <a:endParaRPr lang="en-US" dirty="0"/>
          </a:p>
          <a:p>
            <a:r>
              <a:rPr lang="en-US" dirty="0"/>
              <a:t>It is advised that the students filter their solutions into a small disposable cup or glass beaker. The glass beaker is easy to clean, and the cup can be thrown away easily. Be sure to post your cleanup instructions for your classroom in the room so students follow those procedures accordingly. </a:t>
            </a:r>
          </a:p>
        </p:txBody>
      </p:sp>
      <p:sp>
        <p:nvSpPr>
          <p:cNvPr id="4" name="Slide Number Placeholder 3"/>
          <p:cNvSpPr>
            <a:spLocks noGrp="1"/>
          </p:cNvSpPr>
          <p:nvPr>
            <p:ph type="sldNum" sz="quarter" idx="5"/>
          </p:nvPr>
        </p:nvSpPr>
        <p:spPr/>
        <p:txBody>
          <a:bodyPr/>
          <a:lstStyle/>
          <a:p>
            <a:fld id="{31502F14-A4FD-734F-A8A1-29D25C96F85C}" type="slidenum">
              <a:rPr lang="en-US" smtClean="0"/>
              <a:t>10</a:t>
            </a:fld>
            <a:endParaRPr lang="en-US"/>
          </a:p>
        </p:txBody>
      </p:sp>
    </p:spTree>
    <p:extLst>
      <p:ext uri="{BB962C8B-B14F-4D97-AF65-F5344CB8AC3E}">
        <p14:creationId xmlns:p14="http://schemas.microsoft.com/office/powerpoint/2010/main" val="1732487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students spread the pepper out so all the water evaporates overnight. </a:t>
            </a:r>
            <a:r>
              <a:rPr lang="en-US" b="1" dirty="0"/>
              <a:t>If they measure over 3 grams of pepper tomorrow, they will be </a:t>
            </a:r>
            <a:r>
              <a:rPr lang="en-US" b="1" u="sng" dirty="0"/>
              <a:t>disqualified from the competition!</a:t>
            </a:r>
            <a:endParaRPr lang="en-US" dirty="0"/>
          </a:p>
        </p:txBody>
      </p:sp>
      <p:sp>
        <p:nvSpPr>
          <p:cNvPr id="4" name="Slide Number Placeholder 3"/>
          <p:cNvSpPr>
            <a:spLocks noGrp="1"/>
          </p:cNvSpPr>
          <p:nvPr>
            <p:ph type="sldNum" sz="quarter" idx="5"/>
          </p:nvPr>
        </p:nvSpPr>
        <p:spPr/>
        <p:txBody>
          <a:bodyPr/>
          <a:lstStyle/>
          <a:p>
            <a:fld id="{31502F14-A4FD-734F-A8A1-29D25C96F85C}" type="slidenum">
              <a:rPr lang="en-US" smtClean="0"/>
              <a:t>11</a:t>
            </a:fld>
            <a:endParaRPr lang="en-US"/>
          </a:p>
        </p:txBody>
      </p:sp>
    </p:spTree>
    <p:extLst>
      <p:ext uri="{BB962C8B-B14F-4D97-AF65-F5344CB8AC3E}">
        <p14:creationId xmlns:p14="http://schemas.microsoft.com/office/powerpoint/2010/main" val="10813470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g2f811e70318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8" name="Google Shape;308;g2f811e7031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6059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Teacher reference slide</a:t>
            </a:r>
          </a:p>
        </p:txBody>
      </p:sp>
    </p:spTree>
    <p:extLst>
      <p:ext uri="{BB962C8B-B14F-4D97-AF65-F5344CB8AC3E}">
        <p14:creationId xmlns:p14="http://schemas.microsoft.com/office/powerpoint/2010/main" val="2512395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Teacher reference slide</a:t>
            </a:r>
          </a:p>
        </p:txBody>
      </p:sp>
    </p:spTree>
    <p:extLst>
      <p:ext uri="{BB962C8B-B14F-4D97-AF65-F5344CB8AC3E}">
        <p14:creationId xmlns:p14="http://schemas.microsoft.com/office/powerpoint/2010/main" val="2022568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Allow about 5-7 minutes depending on supplies. If students have more than 3 grams, they did not spread their pepper out enough and their data is not valid. They will need to try to separate the pepper more next round. </a:t>
            </a:r>
          </a:p>
        </p:txBody>
      </p:sp>
    </p:spTree>
    <p:extLst>
      <p:ext uri="{BB962C8B-B14F-4D97-AF65-F5344CB8AC3E}">
        <p14:creationId xmlns:p14="http://schemas.microsoft.com/office/powerpoint/2010/main" val="4159281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will have a clearer picture now as to whether their methods were successful. If they need to make any changes, now is the time. </a:t>
            </a:r>
          </a:p>
        </p:txBody>
      </p:sp>
      <p:sp>
        <p:nvSpPr>
          <p:cNvPr id="4" name="Slide Number Placeholder 3"/>
          <p:cNvSpPr>
            <a:spLocks noGrp="1"/>
          </p:cNvSpPr>
          <p:nvPr>
            <p:ph type="sldNum" sz="quarter" idx="5"/>
          </p:nvPr>
        </p:nvSpPr>
        <p:spPr/>
        <p:txBody>
          <a:bodyPr/>
          <a:lstStyle/>
          <a:p>
            <a:fld id="{31502F14-A4FD-734F-A8A1-29D25C96F85C}" type="slidenum">
              <a:rPr lang="en-US" smtClean="0"/>
              <a:t>5</a:t>
            </a:fld>
            <a:endParaRPr lang="en-US"/>
          </a:p>
        </p:txBody>
      </p:sp>
    </p:spTree>
    <p:extLst>
      <p:ext uri="{BB962C8B-B14F-4D97-AF65-F5344CB8AC3E}">
        <p14:creationId xmlns:p14="http://schemas.microsoft.com/office/powerpoint/2010/main" val="224102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will have a clearer picture now as to whether their methods were successful. If they need to make any changes, now is the time. </a:t>
            </a:r>
          </a:p>
        </p:txBody>
      </p:sp>
      <p:sp>
        <p:nvSpPr>
          <p:cNvPr id="4" name="Slide Number Placeholder 3"/>
          <p:cNvSpPr>
            <a:spLocks noGrp="1"/>
          </p:cNvSpPr>
          <p:nvPr>
            <p:ph type="sldNum" sz="quarter" idx="5"/>
          </p:nvPr>
        </p:nvSpPr>
        <p:spPr/>
        <p:txBody>
          <a:bodyPr/>
          <a:lstStyle/>
          <a:p>
            <a:fld id="{31502F14-A4FD-734F-A8A1-29D25C96F85C}" type="slidenum">
              <a:rPr lang="en-US" smtClean="0"/>
              <a:t>6</a:t>
            </a:fld>
            <a:endParaRPr lang="en-US"/>
          </a:p>
        </p:txBody>
      </p:sp>
    </p:spTree>
    <p:extLst>
      <p:ext uri="{BB962C8B-B14F-4D97-AF65-F5344CB8AC3E}">
        <p14:creationId xmlns:p14="http://schemas.microsoft.com/office/powerpoint/2010/main" val="1757852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Engineers are often faced with constraints such as time and money. In this case, it is both. Students will only have a class period to extract their pepper as cheaply as possible. </a:t>
            </a:r>
          </a:p>
        </p:txBody>
      </p:sp>
      <p:sp>
        <p:nvSpPr>
          <p:cNvPr id="4" name="Slide Number Placeholder 3"/>
          <p:cNvSpPr>
            <a:spLocks noGrp="1"/>
          </p:cNvSpPr>
          <p:nvPr>
            <p:ph type="sldNum" sz="quarter" idx="5"/>
          </p:nvPr>
        </p:nvSpPr>
        <p:spPr/>
        <p:txBody>
          <a:bodyPr/>
          <a:lstStyle/>
          <a:p>
            <a:fld id="{31502F14-A4FD-734F-A8A1-29D25C96F85C}" type="slidenum">
              <a:rPr lang="en-US" smtClean="0"/>
              <a:t>7</a:t>
            </a:fld>
            <a:endParaRPr lang="en-US"/>
          </a:p>
        </p:txBody>
      </p:sp>
    </p:spTree>
    <p:extLst>
      <p:ext uri="{BB962C8B-B14F-4D97-AF65-F5344CB8AC3E}">
        <p14:creationId xmlns:p14="http://schemas.microsoft.com/office/powerpoint/2010/main" val="479248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need to adjust the table to suit your classroom supplies and constraints. If you notice, students are required to buy certain items, like how all engineers are required to have certain essential materials. There is flexibility between the other purchases based on group choices and shipment assignments. Be sure students use the </a:t>
            </a:r>
            <a:r>
              <a:rPr lang="en-US" u="sng" dirty="0">
                <a:highlight>
                  <a:srgbClr val="FFFF00"/>
                </a:highlight>
              </a:rPr>
              <a:t>Budget Form </a:t>
            </a:r>
            <a:r>
              <a:rPr lang="en-US" u="none" dirty="0"/>
              <a:t>to revise their method and calculate their total cost. You should only need one </a:t>
            </a:r>
            <a:r>
              <a:rPr lang="en-US" u="sng" dirty="0"/>
              <a:t>Budget Form </a:t>
            </a:r>
            <a:r>
              <a:rPr lang="en-US" b="1" u="sng" dirty="0"/>
              <a:t>per group</a:t>
            </a:r>
            <a:r>
              <a:rPr lang="en-US" b="0" u="none" dirty="0"/>
              <a:t>. </a:t>
            </a:r>
            <a:r>
              <a:rPr lang="en-US" b="0" i="1" u="none" dirty="0"/>
              <a:t>You may want them to turn this in as a formative assessment. You can see how well they understand how to dissolve their solutes and what items would help them do this best in lab. </a:t>
            </a:r>
            <a:endParaRPr lang="en-US" dirty="0"/>
          </a:p>
        </p:txBody>
      </p:sp>
      <p:sp>
        <p:nvSpPr>
          <p:cNvPr id="4" name="Slide Number Placeholder 3"/>
          <p:cNvSpPr>
            <a:spLocks noGrp="1"/>
          </p:cNvSpPr>
          <p:nvPr>
            <p:ph type="sldNum" sz="quarter" idx="5"/>
          </p:nvPr>
        </p:nvSpPr>
        <p:spPr/>
        <p:txBody>
          <a:bodyPr/>
          <a:lstStyle/>
          <a:p>
            <a:fld id="{59EC33C7-5328-8E48-8589-012008401C09}" type="slidenum">
              <a:rPr lang="en-US" smtClean="0"/>
              <a:t>8</a:t>
            </a:fld>
            <a:endParaRPr lang="en-US"/>
          </a:p>
        </p:txBody>
      </p:sp>
    </p:spTree>
    <p:extLst>
      <p:ext uri="{BB962C8B-B14F-4D97-AF65-F5344CB8AC3E}">
        <p14:creationId xmlns:p14="http://schemas.microsoft.com/office/powerpoint/2010/main" val="2910694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purchases for a Shipment A group. You may choose to show or not show this slide as an example of how to fill out the budget form. </a:t>
            </a:r>
          </a:p>
        </p:txBody>
      </p:sp>
      <p:sp>
        <p:nvSpPr>
          <p:cNvPr id="4" name="Slide Number Placeholder 3"/>
          <p:cNvSpPr>
            <a:spLocks noGrp="1"/>
          </p:cNvSpPr>
          <p:nvPr>
            <p:ph type="sldNum" sz="quarter" idx="5"/>
          </p:nvPr>
        </p:nvSpPr>
        <p:spPr/>
        <p:txBody>
          <a:bodyPr/>
          <a:lstStyle/>
          <a:p>
            <a:fld id="{59EC33C7-5328-8E48-8589-012008401C09}" type="slidenum">
              <a:rPr lang="en-US" smtClean="0"/>
              <a:t>9</a:t>
            </a:fld>
            <a:endParaRPr lang="en-US"/>
          </a:p>
        </p:txBody>
      </p:sp>
    </p:spTree>
    <p:extLst>
      <p:ext uri="{BB962C8B-B14F-4D97-AF65-F5344CB8AC3E}">
        <p14:creationId xmlns:p14="http://schemas.microsoft.com/office/powerpoint/2010/main" val="1382269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5CCA4-6F81-614B-A42B-845CCD62A2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39C69A-EEFE-AF48-A6FE-4E444A691B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509911-0690-0C42-8C56-23C9B986C482}"/>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5" name="Footer Placeholder 4">
            <a:extLst>
              <a:ext uri="{FF2B5EF4-FFF2-40B4-BE49-F238E27FC236}">
                <a16:creationId xmlns:a16="http://schemas.microsoft.com/office/drawing/2014/main" id="{A0E84439-CC21-834F-91E8-59DFBA2083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3E60D1-35B0-B345-8E4A-4DDE4F9FEB32}"/>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606692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3AD5C-4C84-E245-8025-1D4BA8C647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EB9E8A0-B75D-8047-A68C-D8C9BC87B5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B023E2-C977-7E4B-9BE8-F7745F0BE240}"/>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5" name="Footer Placeholder 4">
            <a:extLst>
              <a:ext uri="{FF2B5EF4-FFF2-40B4-BE49-F238E27FC236}">
                <a16:creationId xmlns:a16="http://schemas.microsoft.com/office/drawing/2014/main" id="{AE87A117-1496-044A-ABBA-94702B8F7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9A336-6D3A-8A4B-9B29-C8ECE501CEFE}"/>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4091610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B41474-C2B1-1D45-B475-7F35FFE505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CC63CA-77E9-FE41-A8F8-F8488F240C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CAF5EE-B87D-BC43-977C-33B41E57E613}"/>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5" name="Footer Placeholder 4">
            <a:extLst>
              <a:ext uri="{FF2B5EF4-FFF2-40B4-BE49-F238E27FC236}">
                <a16:creationId xmlns:a16="http://schemas.microsoft.com/office/drawing/2014/main" id="{A6093CB2-6E8C-0A40-9DF1-69FD9F1B1C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0B1939-C620-0149-89BD-EA1709769956}"/>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4287984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415600" y="2867800"/>
            <a:ext cx="11360800" cy="1122400"/>
          </a:xfrm>
          <a:prstGeom prst="rect">
            <a:avLst/>
          </a:prstGeom>
          <a:noFill/>
          <a:ln>
            <a:noFill/>
          </a:ln>
        </p:spPr>
        <p:txBody>
          <a:bodyPr spcFirstLastPara="1" wrap="square" lIns="91425" tIns="91425" rIns="91425" bIns="91425" anchor="ctr" anchorCtr="0">
            <a:normAutofit/>
          </a:bodyPr>
          <a:lstStyle>
            <a:lvl1pPr lvl="0" algn="ctr" rtl="0">
              <a:lnSpc>
                <a:spcPct val="100000"/>
              </a:lnSpc>
              <a:spcBef>
                <a:spcPts val="0"/>
              </a:spcBef>
              <a:spcAft>
                <a:spcPts val="0"/>
              </a:spcAft>
              <a:buSzPts val="3600"/>
              <a:buNone/>
              <a:defRPr sz="4800"/>
            </a:lvl1pPr>
            <a:lvl2pPr lvl="1" algn="ctr" rtl="0">
              <a:lnSpc>
                <a:spcPct val="100000"/>
              </a:lnSpc>
              <a:spcBef>
                <a:spcPts val="0"/>
              </a:spcBef>
              <a:spcAft>
                <a:spcPts val="0"/>
              </a:spcAft>
              <a:buSzPts val="3600"/>
              <a:buNone/>
              <a:defRPr sz="4800"/>
            </a:lvl2pPr>
            <a:lvl3pPr lvl="2" algn="ctr" rtl="0">
              <a:lnSpc>
                <a:spcPct val="100000"/>
              </a:lnSpc>
              <a:spcBef>
                <a:spcPts val="0"/>
              </a:spcBef>
              <a:spcAft>
                <a:spcPts val="0"/>
              </a:spcAft>
              <a:buSzPts val="3600"/>
              <a:buNone/>
              <a:defRPr sz="4800"/>
            </a:lvl3pPr>
            <a:lvl4pPr lvl="3" algn="ctr" rtl="0">
              <a:lnSpc>
                <a:spcPct val="100000"/>
              </a:lnSpc>
              <a:spcBef>
                <a:spcPts val="0"/>
              </a:spcBef>
              <a:spcAft>
                <a:spcPts val="0"/>
              </a:spcAft>
              <a:buSzPts val="3600"/>
              <a:buNone/>
              <a:defRPr sz="4800"/>
            </a:lvl4pPr>
            <a:lvl5pPr lvl="4" algn="ctr" rtl="0">
              <a:lnSpc>
                <a:spcPct val="100000"/>
              </a:lnSpc>
              <a:spcBef>
                <a:spcPts val="0"/>
              </a:spcBef>
              <a:spcAft>
                <a:spcPts val="0"/>
              </a:spcAft>
              <a:buSzPts val="3600"/>
              <a:buNone/>
              <a:defRPr sz="4800"/>
            </a:lvl5pPr>
            <a:lvl6pPr lvl="5" algn="ctr" rtl="0">
              <a:lnSpc>
                <a:spcPct val="100000"/>
              </a:lnSpc>
              <a:spcBef>
                <a:spcPts val="0"/>
              </a:spcBef>
              <a:spcAft>
                <a:spcPts val="0"/>
              </a:spcAft>
              <a:buSzPts val="3600"/>
              <a:buNone/>
              <a:defRPr sz="4800"/>
            </a:lvl6pPr>
            <a:lvl7pPr lvl="6" algn="ctr" rtl="0">
              <a:lnSpc>
                <a:spcPct val="100000"/>
              </a:lnSpc>
              <a:spcBef>
                <a:spcPts val="0"/>
              </a:spcBef>
              <a:spcAft>
                <a:spcPts val="0"/>
              </a:spcAft>
              <a:buSzPts val="3600"/>
              <a:buNone/>
              <a:defRPr sz="4800"/>
            </a:lvl7pPr>
            <a:lvl8pPr lvl="7" algn="ctr" rtl="0">
              <a:lnSpc>
                <a:spcPct val="100000"/>
              </a:lnSpc>
              <a:spcBef>
                <a:spcPts val="0"/>
              </a:spcBef>
              <a:spcAft>
                <a:spcPts val="0"/>
              </a:spcAft>
              <a:buSzPts val="3600"/>
              <a:buNone/>
              <a:defRPr sz="4800"/>
            </a:lvl8pPr>
            <a:lvl9pPr lvl="8" algn="ctr" rtl="0">
              <a:lnSpc>
                <a:spcPct val="100000"/>
              </a:lnSpc>
              <a:spcBef>
                <a:spcPts val="0"/>
              </a:spcBef>
              <a:spcAft>
                <a:spcPts val="0"/>
              </a:spcAft>
              <a:buSzPts val="3600"/>
              <a:buNone/>
              <a:defRPr sz="4800"/>
            </a:lvl9pPr>
          </a:lstStyle>
          <a:p>
            <a:endParaRPr/>
          </a:p>
        </p:txBody>
      </p:sp>
      <p:sp>
        <p:nvSpPr>
          <p:cNvPr id="67" name="Google Shape;67;p1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847400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1B050-0196-6F43-BE2E-DBBCCAC57E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764DBF-F207-EB4F-9201-8821DD92BF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621DEA-2B67-654F-92C2-C12BC47692F2}"/>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5" name="Footer Placeholder 4">
            <a:extLst>
              <a:ext uri="{FF2B5EF4-FFF2-40B4-BE49-F238E27FC236}">
                <a16:creationId xmlns:a16="http://schemas.microsoft.com/office/drawing/2014/main" id="{8EF106AE-5484-8446-B779-B5254C977E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4DB3AF-F62D-B349-8D3D-10EABF692660}"/>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1250349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E2F93-51D4-8A48-BD5A-1AD393526A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45C0D6-973D-6643-8C18-05D9D2A2BA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624BD5-E4BD-4F42-9AD2-68D845395376}"/>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5" name="Footer Placeholder 4">
            <a:extLst>
              <a:ext uri="{FF2B5EF4-FFF2-40B4-BE49-F238E27FC236}">
                <a16:creationId xmlns:a16="http://schemas.microsoft.com/office/drawing/2014/main" id="{6052D90D-EE32-EE41-9D3F-3848C19035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F0BB09-664D-E64B-80A5-824C92D0B8C4}"/>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2816526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FF5B1-B1E0-B045-A150-20622C0FCA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E5F6AC-B89A-F245-930F-E888372BE8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3872BA5-8DBA-A04F-B6DC-8B02AA1A8D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981DA6-E59B-5841-8676-5EB6859817AD}"/>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6" name="Footer Placeholder 5">
            <a:extLst>
              <a:ext uri="{FF2B5EF4-FFF2-40B4-BE49-F238E27FC236}">
                <a16:creationId xmlns:a16="http://schemas.microsoft.com/office/drawing/2014/main" id="{661BCEDD-5188-A94F-9C5C-643B66CCFD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D93788-0ADB-7849-90A0-3DDFF644BD13}"/>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249574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1A784-9438-D644-9EFD-AAD1A1BFCD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BB24CA-1EF3-E049-8448-98CA421F48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6226AD-406A-C741-81A5-6A95219FA6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91E28CA-C303-D541-92A0-004DE45EF9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B452EB-4B1F-0942-B842-6AB9D23259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02811EA-F910-5F4D-AE03-FFEFCC9D7EC5}"/>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8" name="Footer Placeholder 7">
            <a:extLst>
              <a:ext uri="{FF2B5EF4-FFF2-40B4-BE49-F238E27FC236}">
                <a16:creationId xmlns:a16="http://schemas.microsoft.com/office/drawing/2014/main" id="{A55F4730-E8FB-2442-ACB8-B25B88082C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DCE3F4-F9BC-B943-9801-C374DAD1D7E2}"/>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2195714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88394-ED0A-8A4C-991F-C24B9A2901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73EE30-78D6-154E-B20B-B9989517EDEE}"/>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4" name="Footer Placeholder 3">
            <a:extLst>
              <a:ext uri="{FF2B5EF4-FFF2-40B4-BE49-F238E27FC236}">
                <a16:creationId xmlns:a16="http://schemas.microsoft.com/office/drawing/2014/main" id="{BE84C27A-2B75-B247-A544-B05214A8AA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CF7510-88AB-3B45-ADC6-6518ECB1C9DE}"/>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899184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76872D-57C7-7F41-B61A-C1A697861C37}"/>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3" name="Footer Placeholder 2">
            <a:extLst>
              <a:ext uri="{FF2B5EF4-FFF2-40B4-BE49-F238E27FC236}">
                <a16:creationId xmlns:a16="http://schemas.microsoft.com/office/drawing/2014/main" id="{F5FD199C-ECE7-024D-BAAB-092CB7E66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017867-6FC5-B64B-A7D2-0677AA7CB62D}"/>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1669616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45086-3F5E-CE43-BDD2-8F310C37D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262FA6-E2D2-4242-9817-7FE7561F83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156F23-49AD-7447-9F25-A024BF5F2D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0869C1-E3DD-A145-8920-C71BAAD785D6}"/>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6" name="Footer Placeholder 5">
            <a:extLst>
              <a:ext uri="{FF2B5EF4-FFF2-40B4-BE49-F238E27FC236}">
                <a16:creationId xmlns:a16="http://schemas.microsoft.com/office/drawing/2014/main" id="{1CB5A6C5-1C4F-2B41-895A-ACA6C8EB97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DB88BD-FEED-CB48-9BF5-A92AFF28D7D9}"/>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2242443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8F474-AF40-1245-8087-7F1A14976F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F8CA15-AB31-8445-A915-A93E6F9626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17736C-10E1-5244-9E61-11228908D9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016003-7FA0-1949-9240-75AE597B8E50}"/>
              </a:ext>
            </a:extLst>
          </p:cNvPr>
          <p:cNvSpPr>
            <a:spLocks noGrp="1"/>
          </p:cNvSpPr>
          <p:nvPr>
            <p:ph type="dt" sz="half" idx="10"/>
          </p:nvPr>
        </p:nvSpPr>
        <p:spPr/>
        <p:txBody>
          <a:bodyPr/>
          <a:lstStyle/>
          <a:p>
            <a:fld id="{39FF6B32-8B24-524D-AED9-6CAFF71A1CDD}" type="datetimeFigureOut">
              <a:rPr lang="en-US" smtClean="0"/>
              <a:t>10/16/25</a:t>
            </a:fld>
            <a:endParaRPr lang="en-US"/>
          </a:p>
        </p:txBody>
      </p:sp>
      <p:sp>
        <p:nvSpPr>
          <p:cNvPr id="6" name="Footer Placeholder 5">
            <a:extLst>
              <a:ext uri="{FF2B5EF4-FFF2-40B4-BE49-F238E27FC236}">
                <a16:creationId xmlns:a16="http://schemas.microsoft.com/office/drawing/2014/main" id="{1322C85D-E53C-7B4C-A8B0-D550C13741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7BCF27-8759-7844-BD0A-182BF83738E8}"/>
              </a:ext>
            </a:extLst>
          </p:cNvPr>
          <p:cNvSpPr>
            <a:spLocks noGrp="1"/>
          </p:cNvSpPr>
          <p:nvPr>
            <p:ph type="sldNum" sz="quarter" idx="12"/>
          </p:nvPr>
        </p:nvSpPr>
        <p:spPr/>
        <p:txBody>
          <a:bodyPr/>
          <a:lstStyle/>
          <a:p>
            <a:fld id="{2B4F88E0-1CB7-D848-8569-AF662D173A97}" type="slidenum">
              <a:rPr lang="en-US" smtClean="0"/>
              <a:t>‹#›</a:t>
            </a:fld>
            <a:endParaRPr lang="en-US"/>
          </a:p>
        </p:txBody>
      </p:sp>
    </p:spTree>
    <p:extLst>
      <p:ext uri="{BB962C8B-B14F-4D97-AF65-F5344CB8AC3E}">
        <p14:creationId xmlns:p14="http://schemas.microsoft.com/office/powerpoint/2010/main" val="14274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FF2050-EB91-D341-8FA7-0F1ACB2C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1A5E66-69C9-944E-86F4-55BB78BEC3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E7C83A-D726-9C47-87DB-233F0BD56E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FF6B32-8B24-524D-AED9-6CAFF71A1CDD}" type="datetimeFigureOut">
              <a:rPr lang="en-US" smtClean="0"/>
              <a:t>10/16/25</a:t>
            </a:fld>
            <a:endParaRPr lang="en-US"/>
          </a:p>
        </p:txBody>
      </p:sp>
      <p:sp>
        <p:nvSpPr>
          <p:cNvPr id="5" name="Footer Placeholder 4">
            <a:extLst>
              <a:ext uri="{FF2B5EF4-FFF2-40B4-BE49-F238E27FC236}">
                <a16:creationId xmlns:a16="http://schemas.microsoft.com/office/drawing/2014/main" id="{712041CD-C52F-4948-8DD2-C8B7F05805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C3BC727-A9F1-C343-B5F8-F3B0CC3545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4F88E0-1CB7-D848-8569-AF662D173A97}" type="slidenum">
              <a:rPr lang="en-US" smtClean="0"/>
              <a:t>‹#›</a:t>
            </a:fld>
            <a:endParaRPr lang="en-US"/>
          </a:p>
        </p:txBody>
      </p:sp>
    </p:spTree>
    <p:extLst>
      <p:ext uri="{BB962C8B-B14F-4D97-AF65-F5344CB8AC3E}">
        <p14:creationId xmlns:p14="http://schemas.microsoft.com/office/powerpoint/2010/main" val="1036152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customXml" Target="../ink/ink8.xml"/><Relationship Id="rId18" Type="http://schemas.openxmlformats.org/officeDocument/2006/relationships/customXml" Target="../ink/ink13.xml"/><Relationship Id="rId3" Type="http://schemas.openxmlformats.org/officeDocument/2006/relationships/customXml" Target="../ink/ink1.xml"/><Relationship Id="rId21" Type="http://schemas.openxmlformats.org/officeDocument/2006/relationships/customXml" Target="../ink/ink15.xml"/><Relationship Id="rId7" Type="http://schemas.openxmlformats.org/officeDocument/2006/relationships/customXml" Target="../ink/ink3.xml"/><Relationship Id="rId12" Type="http://schemas.openxmlformats.org/officeDocument/2006/relationships/customXml" Target="../ink/ink7.xml"/><Relationship Id="rId17" Type="http://schemas.openxmlformats.org/officeDocument/2006/relationships/customXml" Target="../ink/ink12.xml"/><Relationship Id="rId2" Type="http://schemas.openxmlformats.org/officeDocument/2006/relationships/notesSlide" Target="../notesSlides/notesSlide10.xml"/><Relationship Id="rId16" Type="http://schemas.openxmlformats.org/officeDocument/2006/relationships/customXml" Target="../ink/ink11.xml"/><Relationship Id="rId20"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customXml" Target="../ink/ink6.xml"/><Relationship Id="rId24" Type="http://schemas.openxmlformats.org/officeDocument/2006/relationships/image" Target="../media/image13.png"/><Relationship Id="rId5" Type="http://schemas.openxmlformats.org/officeDocument/2006/relationships/customXml" Target="../ink/ink2.xml"/><Relationship Id="rId15" Type="http://schemas.openxmlformats.org/officeDocument/2006/relationships/customXml" Target="../ink/ink10.xml"/><Relationship Id="rId23" Type="http://schemas.openxmlformats.org/officeDocument/2006/relationships/customXml" Target="../ink/ink16.xml"/><Relationship Id="rId10" Type="http://schemas.openxmlformats.org/officeDocument/2006/relationships/customXml" Target="../ink/ink5.xml"/><Relationship Id="rId19" Type="http://schemas.openxmlformats.org/officeDocument/2006/relationships/customXml" Target="../ink/ink14.xml"/><Relationship Id="rId4" Type="http://schemas.openxmlformats.org/officeDocument/2006/relationships/image" Target="../media/image8.png"/><Relationship Id="rId9" Type="http://schemas.openxmlformats.org/officeDocument/2006/relationships/customXml" Target="../ink/ink4.xml"/><Relationship Id="rId14" Type="http://schemas.openxmlformats.org/officeDocument/2006/relationships/customXml" Target="../ink/ink9.xml"/><Relationship Id="rId22"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8" name="Google Shape;68;p2">
            <a:extLst>
              <a:ext uri="{FF2B5EF4-FFF2-40B4-BE49-F238E27FC236}">
                <a16:creationId xmlns:a16="http://schemas.microsoft.com/office/drawing/2014/main" id="{BE957958-88CD-A046-A68C-70AA0A13D532}"/>
              </a:ext>
            </a:extLst>
          </p:cNvPr>
          <p:cNvSpPr/>
          <p:nvPr/>
        </p:nvSpPr>
        <p:spPr>
          <a:xfrm>
            <a:off x="0" y="0"/>
            <a:ext cx="12192000" cy="6858000"/>
          </a:xfrm>
          <a:prstGeom prst="rect">
            <a:avLst/>
          </a:prstGeom>
          <a:solidFill>
            <a:srgbClr val="6091BA"/>
          </a:solidFill>
          <a:ln>
            <a:noFill/>
          </a:ln>
        </p:spPr>
        <p:txBody>
          <a:bodyPr spcFirstLastPara="1" wrap="square" lIns="121900" tIns="121900" rIns="121900" bIns="121900" anchor="ctr" anchorCtr="0">
            <a:noAutofit/>
          </a:bodyPr>
          <a:lstStyle/>
          <a:p>
            <a:pPr>
              <a:buClr>
                <a:srgbClr val="000000"/>
              </a:buClr>
              <a:buSzPts val="1400"/>
            </a:pPr>
            <a:endParaRPr sz="1867">
              <a:solidFill>
                <a:srgbClr val="000000"/>
              </a:solidFill>
              <a:latin typeface="Arial"/>
              <a:ea typeface="Arial"/>
              <a:cs typeface="Arial"/>
              <a:sym typeface="Arial"/>
            </a:endParaRPr>
          </a:p>
        </p:txBody>
      </p:sp>
      <p:pic>
        <p:nvPicPr>
          <p:cNvPr id="54" name="Google Shape;54;p1"/>
          <p:cNvPicPr preferRelativeResize="0"/>
          <p:nvPr/>
        </p:nvPicPr>
        <p:blipFill rotWithShape="1">
          <a:blip r:embed="rId3">
            <a:alphaModFix amt="37000"/>
          </a:blip>
          <a:srcRect t="4924" b="-5447"/>
          <a:stretch/>
        </p:blipFill>
        <p:spPr>
          <a:xfrm>
            <a:off x="0" y="0"/>
            <a:ext cx="12253836" cy="7251401"/>
          </a:xfrm>
          <a:prstGeom prst="rect">
            <a:avLst/>
          </a:prstGeom>
          <a:noFill/>
          <a:ln>
            <a:noFill/>
          </a:ln>
        </p:spPr>
      </p:pic>
      <p:pic>
        <p:nvPicPr>
          <p:cNvPr id="55" name="Google Shape;55;p1"/>
          <p:cNvPicPr preferRelativeResize="0"/>
          <p:nvPr/>
        </p:nvPicPr>
        <p:blipFill rotWithShape="1">
          <a:blip r:embed="rId4">
            <a:alphaModFix/>
          </a:blip>
          <a:srcRect r="24183" b="3047"/>
          <a:stretch/>
        </p:blipFill>
        <p:spPr>
          <a:xfrm>
            <a:off x="214048" y="6218235"/>
            <a:ext cx="8919067" cy="520024"/>
          </a:xfrm>
          <a:prstGeom prst="rect">
            <a:avLst/>
          </a:prstGeom>
          <a:noFill/>
          <a:ln>
            <a:noFill/>
          </a:ln>
        </p:spPr>
      </p:pic>
      <p:pic>
        <p:nvPicPr>
          <p:cNvPr id="56" name="Google Shape;56;p1"/>
          <p:cNvPicPr preferRelativeResize="0"/>
          <p:nvPr/>
        </p:nvPicPr>
        <p:blipFill rotWithShape="1">
          <a:blip r:embed="rId5">
            <a:alphaModFix/>
          </a:blip>
          <a:srcRect/>
          <a:stretch/>
        </p:blipFill>
        <p:spPr>
          <a:xfrm>
            <a:off x="645951" y="3560267"/>
            <a:ext cx="10900100" cy="1085300"/>
          </a:xfrm>
          <a:prstGeom prst="rect">
            <a:avLst/>
          </a:prstGeom>
          <a:noFill/>
          <a:ln>
            <a:noFill/>
          </a:ln>
        </p:spPr>
      </p:pic>
      <p:sp>
        <p:nvSpPr>
          <p:cNvPr id="57" name="Google Shape;57;p1"/>
          <p:cNvSpPr txBox="1"/>
          <p:nvPr/>
        </p:nvSpPr>
        <p:spPr>
          <a:xfrm>
            <a:off x="583096" y="3835697"/>
            <a:ext cx="11025808" cy="407600"/>
          </a:xfrm>
          <a:prstGeom prst="rect">
            <a:avLst/>
          </a:prstGeom>
          <a:noFill/>
          <a:ln>
            <a:noFill/>
          </a:ln>
        </p:spPr>
        <p:txBody>
          <a:bodyPr spcFirstLastPara="1" wrap="square" lIns="121900" tIns="121900" rIns="121900" bIns="121900" anchor="t" anchorCtr="0">
            <a:noAutofit/>
          </a:bodyPr>
          <a:lstStyle/>
          <a:p>
            <a:pPr algn="ctr">
              <a:buClr>
                <a:srgbClr val="000000"/>
              </a:buClr>
              <a:buSzPts val="1600"/>
            </a:pPr>
            <a:r>
              <a:rPr lang="en" sz="2000" b="1" i="0" u="none" strike="noStrike" cap="none" dirty="0">
                <a:solidFill>
                  <a:srgbClr val="FFFFFF"/>
                </a:solidFill>
                <a:latin typeface="Open Sans"/>
                <a:ea typeface="Open Sans"/>
                <a:cs typeface="Open Sans"/>
                <a:sym typeface="Open Sans"/>
              </a:rPr>
              <a:t>Mines to Mobiles: Aqueous Solutions and Environmental Chemistry</a:t>
            </a:r>
          </a:p>
          <a:p>
            <a:pPr algn="ctr">
              <a:buClr>
                <a:srgbClr val="000000"/>
              </a:buClr>
              <a:buSzPts val="1600"/>
            </a:pPr>
            <a:endParaRPr lang="en" sz="2000" b="1" dirty="0">
              <a:solidFill>
                <a:srgbClr val="FFFFFF"/>
              </a:solidFill>
              <a:latin typeface="Open Sans"/>
              <a:ea typeface="Open Sans"/>
              <a:cs typeface="Open Sans"/>
              <a:sym typeface="Open Sans"/>
            </a:endParaRPr>
          </a:p>
          <a:p>
            <a:pPr algn="ctr">
              <a:buClr>
                <a:srgbClr val="000000"/>
              </a:buClr>
              <a:buSzPts val="1600"/>
            </a:pPr>
            <a:r>
              <a:rPr lang="en-US" sz="2000" b="1" i="0" u="none" strike="noStrike" cap="none" dirty="0">
                <a:solidFill>
                  <a:srgbClr val="FFFFFF"/>
                </a:solidFill>
                <a:latin typeface="Open Sans"/>
                <a:ea typeface="Open Sans"/>
                <a:cs typeface="Open Sans"/>
                <a:sym typeface="Open Sans"/>
              </a:rPr>
              <a:t>Day 4</a:t>
            </a:r>
          </a:p>
          <a:p>
            <a:pPr algn="ctr">
              <a:buClr>
                <a:srgbClr val="000000"/>
              </a:buClr>
              <a:buSzPts val="1600"/>
            </a:pPr>
            <a:endParaRPr lang="en" sz="2000" b="1" i="0" u="none" strike="noStrike" cap="none" dirty="0">
              <a:solidFill>
                <a:srgbClr val="FFFFFF"/>
              </a:solidFill>
              <a:latin typeface="Open Sans"/>
              <a:ea typeface="Open Sans"/>
              <a:cs typeface="Open Sans"/>
              <a:sym typeface="Open Sans"/>
            </a:endParaRPr>
          </a:p>
          <a:p>
            <a:pPr algn="ctr">
              <a:buClr>
                <a:srgbClr val="000000"/>
              </a:buClr>
              <a:buSzPts val="1600"/>
            </a:pPr>
            <a:endParaRPr sz="2000" b="1" dirty="0">
              <a:solidFill>
                <a:srgbClr val="FFFFFF"/>
              </a:solidFill>
              <a:latin typeface="Open Sans"/>
              <a:ea typeface="Open Sans"/>
              <a:cs typeface="Open Sans"/>
              <a:sym typeface="Open Sans"/>
            </a:endParaRPr>
          </a:p>
        </p:txBody>
      </p:sp>
      <p:pic>
        <p:nvPicPr>
          <p:cNvPr id="58" name="Google Shape;58;p1"/>
          <p:cNvPicPr preferRelativeResize="0"/>
          <p:nvPr/>
        </p:nvPicPr>
        <p:blipFill rotWithShape="1">
          <a:blip r:embed="rId6">
            <a:alphaModFix/>
          </a:blip>
          <a:srcRect/>
          <a:stretch/>
        </p:blipFill>
        <p:spPr>
          <a:xfrm>
            <a:off x="965774" y="2130704"/>
            <a:ext cx="10260453" cy="1247793"/>
          </a:xfrm>
          <a:prstGeom prst="rect">
            <a:avLst/>
          </a:prstGeom>
          <a:noFill/>
          <a:ln>
            <a:noFill/>
          </a:ln>
        </p:spPr>
      </p:pic>
      <p:pic>
        <p:nvPicPr>
          <p:cNvPr id="59" name="Google Shape;59;p1" descr="A white text on a black background&#10;&#10;Description automatically generated"/>
          <p:cNvPicPr preferRelativeResize="0"/>
          <p:nvPr/>
        </p:nvPicPr>
        <p:blipFill rotWithShape="1">
          <a:blip r:embed="rId7">
            <a:alphaModFix/>
          </a:blip>
          <a:srcRect/>
          <a:stretch/>
        </p:blipFill>
        <p:spPr>
          <a:xfrm>
            <a:off x="9610123" y="6041261"/>
            <a:ext cx="2440365" cy="803936"/>
          </a:xfrm>
          <a:prstGeom prst="rect">
            <a:avLst/>
          </a:prstGeom>
          <a:noFill/>
          <a:ln>
            <a:noFill/>
          </a:ln>
        </p:spPr>
      </p:pic>
    </p:spTree>
    <p:extLst>
      <p:ext uri="{BB962C8B-B14F-4D97-AF65-F5344CB8AC3E}">
        <p14:creationId xmlns:p14="http://schemas.microsoft.com/office/powerpoint/2010/main" val="2864735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Can 153">
            <a:extLst>
              <a:ext uri="{FF2B5EF4-FFF2-40B4-BE49-F238E27FC236}">
                <a16:creationId xmlns:a16="http://schemas.microsoft.com/office/drawing/2014/main" id="{2313A339-8FA9-1646-85E2-4D9351072ADF}"/>
              </a:ext>
            </a:extLst>
          </p:cNvPr>
          <p:cNvSpPr/>
          <p:nvPr/>
        </p:nvSpPr>
        <p:spPr>
          <a:xfrm>
            <a:off x="9173945" y="5216115"/>
            <a:ext cx="1875605" cy="1242401"/>
          </a:xfrm>
          <a:prstGeom prst="can">
            <a:avLst/>
          </a:prstGeom>
          <a:solidFill>
            <a:schemeClr val="tx2">
              <a:lumMod val="20000"/>
              <a:lumOff val="80000"/>
            </a:schemeClr>
          </a:solidFill>
          <a:ln w="38100">
            <a:solidFill>
              <a:schemeClr val="bg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5" name="Freeform 174">
            <a:extLst>
              <a:ext uri="{FF2B5EF4-FFF2-40B4-BE49-F238E27FC236}">
                <a16:creationId xmlns:a16="http://schemas.microsoft.com/office/drawing/2014/main" id="{545FD7B7-9521-414A-9110-964ADADE1C55}"/>
              </a:ext>
            </a:extLst>
          </p:cNvPr>
          <p:cNvSpPr/>
          <p:nvPr/>
        </p:nvSpPr>
        <p:spPr>
          <a:xfrm>
            <a:off x="9024801" y="4830634"/>
            <a:ext cx="2173892" cy="721518"/>
          </a:xfrm>
          <a:custGeom>
            <a:avLst/>
            <a:gdLst>
              <a:gd name="connsiteX0" fmla="*/ 159355 w 2173892"/>
              <a:gd name="connsiteY0" fmla="*/ 642937 h 721518"/>
              <a:gd name="connsiteX1" fmla="*/ 159355 w 2173892"/>
              <a:gd name="connsiteY1" fmla="*/ 642937 h 721518"/>
              <a:gd name="connsiteX2" fmla="*/ 137923 w 2173892"/>
              <a:gd name="connsiteY2" fmla="*/ 585787 h 721518"/>
              <a:gd name="connsiteX3" fmla="*/ 130780 w 2173892"/>
              <a:gd name="connsiteY3" fmla="*/ 564356 h 721518"/>
              <a:gd name="connsiteX4" fmla="*/ 123636 w 2173892"/>
              <a:gd name="connsiteY4" fmla="*/ 500062 h 721518"/>
              <a:gd name="connsiteX5" fmla="*/ 87917 w 2173892"/>
              <a:gd name="connsiteY5" fmla="*/ 378618 h 721518"/>
              <a:gd name="connsiteX6" fmla="*/ 73630 w 2173892"/>
              <a:gd name="connsiteY6" fmla="*/ 321468 h 721518"/>
              <a:gd name="connsiteX7" fmla="*/ 66486 w 2173892"/>
              <a:gd name="connsiteY7" fmla="*/ 300037 h 721518"/>
              <a:gd name="connsiteX8" fmla="*/ 52198 w 2173892"/>
              <a:gd name="connsiteY8" fmla="*/ 242887 h 721518"/>
              <a:gd name="connsiteX9" fmla="*/ 30767 w 2173892"/>
              <a:gd name="connsiteY9" fmla="*/ 107156 h 721518"/>
              <a:gd name="connsiteX10" fmla="*/ 23623 w 2173892"/>
              <a:gd name="connsiteY10" fmla="*/ 85725 h 721518"/>
              <a:gd name="connsiteX11" fmla="*/ 9336 w 2173892"/>
              <a:gd name="connsiteY11" fmla="*/ 28575 h 721518"/>
              <a:gd name="connsiteX12" fmla="*/ 2192 w 2173892"/>
              <a:gd name="connsiteY12" fmla="*/ 7143 h 721518"/>
              <a:gd name="connsiteX13" fmla="*/ 45055 w 2173892"/>
              <a:gd name="connsiteY13" fmla="*/ 14287 h 721518"/>
              <a:gd name="connsiteX14" fmla="*/ 66486 w 2173892"/>
              <a:gd name="connsiteY14" fmla="*/ 21431 h 721518"/>
              <a:gd name="connsiteX15" fmla="*/ 109348 w 2173892"/>
              <a:gd name="connsiteY15" fmla="*/ 50006 h 721518"/>
              <a:gd name="connsiteX16" fmla="*/ 152211 w 2173892"/>
              <a:gd name="connsiteY16" fmla="*/ 35718 h 721518"/>
              <a:gd name="connsiteX17" fmla="*/ 223648 w 2173892"/>
              <a:gd name="connsiteY17" fmla="*/ 21431 h 721518"/>
              <a:gd name="connsiteX18" fmla="*/ 295086 w 2173892"/>
              <a:gd name="connsiteY18" fmla="*/ 28575 h 721518"/>
              <a:gd name="connsiteX19" fmla="*/ 337948 w 2173892"/>
              <a:gd name="connsiteY19" fmla="*/ 50006 h 721518"/>
              <a:gd name="connsiteX20" fmla="*/ 380811 w 2173892"/>
              <a:gd name="connsiteY20" fmla="*/ 71437 h 721518"/>
              <a:gd name="connsiteX21" fmla="*/ 480823 w 2173892"/>
              <a:gd name="connsiteY21" fmla="*/ 50006 h 721518"/>
              <a:gd name="connsiteX22" fmla="*/ 502255 w 2173892"/>
              <a:gd name="connsiteY22" fmla="*/ 42862 h 721518"/>
              <a:gd name="connsiteX23" fmla="*/ 545117 w 2173892"/>
              <a:gd name="connsiteY23" fmla="*/ 21431 h 721518"/>
              <a:gd name="connsiteX24" fmla="*/ 687992 w 2173892"/>
              <a:gd name="connsiteY24" fmla="*/ 42862 h 721518"/>
              <a:gd name="connsiteX25" fmla="*/ 730855 w 2173892"/>
              <a:gd name="connsiteY25" fmla="*/ 57150 h 721518"/>
              <a:gd name="connsiteX26" fmla="*/ 752286 w 2173892"/>
              <a:gd name="connsiteY26" fmla="*/ 64293 h 721518"/>
              <a:gd name="connsiteX27" fmla="*/ 852298 w 2173892"/>
              <a:gd name="connsiteY27" fmla="*/ 42862 h 721518"/>
              <a:gd name="connsiteX28" fmla="*/ 895161 w 2173892"/>
              <a:gd name="connsiteY28" fmla="*/ 28575 h 721518"/>
              <a:gd name="connsiteX29" fmla="*/ 916592 w 2173892"/>
              <a:gd name="connsiteY29" fmla="*/ 21431 h 721518"/>
              <a:gd name="connsiteX30" fmla="*/ 1038036 w 2173892"/>
              <a:gd name="connsiteY30" fmla="*/ 42862 h 721518"/>
              <a:gd name="connsiteX31" fmla="*/ 1080898 w 2173892"/>
              <a:gd name="connsiteY31" fmla="*/ 57150 h 721518"/>
              <a:gd name="connsiteX32" fmla="*/ 1102330 w 2173892"/>
              <a:gd name="connsiteY32" fmla="*/ 64293 h 721518"/>
              <a:gd name="connsiteX33" fmla="*/ 1345217 w 2173892"/>
              <a:gd name="connsiteY33" fmla="*/ 57150 h 721518"/>
              <a:gd name="connsiteX34" fmla="*/ 1430942 w 2173892"/>
              <a:gd name="connsiteY34" fmla="*/ 14287 h 721518"/>
              <a:gd name="connsiteX35" fmla="*/ 1452373 w 2173892"/>
              <a:gd name="connsiteY35" fmla="*/ 0 h 721518"/>
              <a:gd name="connsiteX36" fmla="*/ 1573817 w 2173892"/>
              <a:gd name="connsiteY36" fmla="*/ 21431 h 721518"/>
              <a:gd name="connsiteX37" fmla="*/ 1595248 w 2173892"/>
              <a:gd name="connsiteY37" fmla="*/ 28575 h 721518"/>
              <a:gd name="connsiteX38" fmla="*/ 1659542 w 2173892"/>
              <a:gd name="connsiteY38" fmla="*/ 64293 h 721518"/>
              <a:gd name="connsiteX39" fmla="*/ 1716692 w 2173892"/>
              <a:gd name="connsiteY39" fmla="*/ 57150 h 721518"/>
              <a:gd name="connsiteX40" fmla="*/ 1759555 w 2173892"/>
              <a:gd name="connsiteY40" fmla="*/ 35718 h 721518"/>
              <a:gd name="connsiteX41" fmla="*/ 1802417 w 2173892"/>
              <a:gd name="connsiteY41" fmla="*/ 21431 h 721518"/>
              <a:gd name="connsiteX42" fmla="*/ 1823848 w 2173892"/>
              <a:gd name="connsiteY42" fmla="*/ 14287 h 721518"/>
              <a:gd name="connsiteX43" fmla="*/ 1845280 w 2173892"/>
              <a:gd name="connsiteY43" fmla="*/ 7143 h 721518"/>
              <a:gd name="connsiteX44" fmla="*/ 1895286 w 2173892"/>
              <a:gd name="connsiteY44" fmla="*/ 14287 h 721518"/>
              <a:gd name="connsiteX45" fmla="*/ 1902430 w 2173892"/>
              <a:gd name="connsiteY45" fmla="*/ 35718 h 721518"/>
              <a:gd name="connsiteX46" fmla="*/ 1916717 w 2173892"/>
              <a:gd name="connsiteY46" fmla="*/ 57150 h 721518"/>
              <a:gd name="connsiteX47" fmla="*/ 1959580 w 2173892"/>
              <a:gd name="connsiteY47" fmla="*/ 71437 h 721518"/>
              <a:gd name="connsiteX48" fmla="*/ 2038161 w 2173892"/>
              <a:gd name="connsiteY48" fmla="*/ 50006 h 721518"/>
              <a:gd name="connsiteX49" fmla="*/ 2059592 w 2173892"/>
              <a:gd name="connsiteY49" fmla="*/ 42862 h 721518"/>
              <a:gd name="connsiteX50" fmla="*/ 2081023 w 2173892"/>
              <a:gd name="connsiteY50" fmla="*/ 35718 h 721518"/>
              <a:gd name="connsiteX51" fmla="*/ 2131030 w 2173892"/>
              <a:gd name="connsiteY51" fmla="*/ 42862 h 721518"/>
              <a:gd name="connsiteX52" fmla="*/ 2173892 w 2173892"/>
              <a:gd name="connsiteY52" fmla="*/ 28575 h 721518"/>
              <a:gd name="connsiteX53" fmla="*/ 2159605 w 2173892"/>
              <a:gd name="connsiteY53" fmla="*/ 85725 h 721518"/>
              <a:gd name="connsiteX54" fmla="*/ 2152461 w 2173892"/>
              <a:gd name="connsiteY54" fmla="*/ 114300 h 721518"/>
              <a:gd name="connsiteX55" fmla="*/ 2138173 w 2173892"/>
              <a:gd name="connsiteY55" fmla="*/ 200025 h 721518"/>
              <a:gd name="connsiteX56" fmla="*/ 2131030 w 2173892"/>
              <a:gd name="connsiteY56" fmla="*/ 221456 h 721518"/>
              <a:gd name="connsiteX57" fmla="*/ 2123886 w 2173892"/>
              <a:gd name="connsiteY57" fmla="*/ 257175 h 721518"/>
              <a:gd name="connsiteX58" fmla="*/ 2109598 w 2173892"/>
              <a:gd name="connsiteY58" fmla="*/ 300037 h 721518"/>
              <a:gd name="connsiteX59" fmla="*/ 2102455 w 2173892"/>
              <a:gd name="connsiteY59" fmla="*/ 321468 h 721518"/>
              <a:gd name="connsiteX60" fmla="*/ 2095311 w 2173892"/>
              <a:gd name="connsiteY60" fmla="*/ 342900 h 721518"/>
              <a:gd name="connsiteX61" fmla="*/ 2088167 w 2173892"/>
              <a:gd name="connsiteY61" fmla="*/ 378618 h 721518"/>
              <a:gd name="connsiteX62" fmla="*/ 2073880 w 2173892"/>
              <a:gd name="connsiteY62" fmla="*/ 435768 h 721518"/>
              <a:gd name="connsiteX63" fmla="*/ 2066736 w 2173892"/>
              <a:gd name="connsiteY63" fmla="*/ 464343 h 721518"/>
              <a:gd name="connsiteX64" fmla="*/ 2052448 w 2173892"/>
              <a:gd name="connsiteY64" fmla="*/ 535781 h 721518"/>
              <a:gd name="connsiteX65" fmla="*/ 2045305 w 2173892"/>
              <a:gd name="connsiteY65" fmla="*/ 571500 h 721518"/>
              <a:gd name="connsiteX66" fmla="*/ 2031017 w 2173892"/>
              <a:gd name="connsiteY66" fmla="*/ 614362 h 721518"/>
              <a:gd name="connsiteX67" fmla="*/ 2023873 w 2173892"/>
              <a:gd name="connsiteY67" fmla="*/ 642937 h 721518"/>
              <a:gd name="connsiteX68" fmla="*/ 2002442 w 2173892"/>
              <a:gd name="connsiteY68" fmla="*/ 657225 h 721518"/>
              <a:gd name="connsiteX69" fmla="*/ 1945292 w 2173892"/>
              <a:gd name="connsiteY69" fmla="*/ 671512 h 721518"/>
              <a:gd name="connsiteX70" fmla="*/ 1716692 w 2173892"/>
              <a:gd name="connsiteY70" fmla="*/ 685800 h 721518"/>
              <a:gd name="connsiteX71" fmla="*/ 1516667 w 2173892"/>
              <a:gd name="connsiteY71" fmla="*/ 700087 h 721518"/>
              <a:gd name="connsiteX72" fmla="*/ 788005 w 2173892"/>
              <a:gd name="connsiteY72" fmla="*/ 692943 h 721518"/>
              <a:gd name="connsiteX73" fmla="*/ 716567 w 2173892"/>
              <a:gd name="connsiteY73" fmla="*/ 700087 h 721518"/>
              <a:gd name="connsiteX74" fmla="*/ 645130 w 2173892"/>
              <a:gd name="connsiteY74" fmla="*/ 714375 h 721518"/>
              <a:gd name="connsiteX75" fmla="*/ 609411 w 2173892"/>
              <a:gd name="connsiteY75" fmla="*/ 721518 h 721518"/>
              <a:gd name="connsiteX76" fmla="*/ 466536 w 2173892"/>
              <a:gd name="connsiteY76" fmla="*/ 714375 h 721518"/>
              <a:gd name="connsiteX77" fmla="*/ 387955 w 2173892"/>
              <a:gd name="connsiteY77" fmla="*/ 700087 h 721518"/>
              <a:gd name="connsiteX78" fmla="*/ 330805 w 2173892"/>
              <a:gd name="connsiteY78" fmla="*/ 685800 h 721518"/>
              <a:gd name="connsiteX79" fmla="*/ 266511 w 2173892"/>
              <a:gd name="connsiteY79" fmla="*/ 664368 h 721518"/>
              <a:gd name="connsiteX80" fmla="*/ 209361 w 2173892"/>
              <a:gd name="connsiteY80" fmla="*/ 650081 h 721518"/>
              <a:gd name="connsiteX81" fmla="*/ 159355 w 2173892"/>
              <a:gd name="connsiteY81" fmla="*/ 642937 h 721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2173892" h="721518">
                <a:moveTo>
                  <a:pt x="159355" y="642937"/>
                </a:moveTo>
                <a:lnTo>
                  <a:pt x="159355" y="642937"/>
                </a:lnTo>
                <a:cubicBezTo>
                  <a:pt x="152211" y="623887"/>
                  <a:pt x="144876" y="604908"/>
                  <a:pt x="137923" y="585787"/>
                </a:cubicBezTo>
                <a:cubicBezTo>
                  <a:pt x="135350" y="578710"/>
                  <a:pt x="132018" y="571784"/>
                  <a:pt x="130780" y="564356"/>
                </a:cubicBezTo>
                <a:cubicBezTo>
                  <a:pt x="127235" y="543086"/>
                  <a:pt x="127383" y="521297"/>
                  <a:pt x="123636" y="500062"/>
                </a:cubicBezTo>
                <a:cubicBezTo>
                  <a:pt x="116261" y="458273"/>
                  <a:pt x="101267" y="418666"/>
                  <a:pt x="87917" y="378618"/>
                </a:cubicBezTo>
                <a:cubicBezTo>
                  <a:pt x="71586" y="329625"/>
                  <a:pt x="90872" y="390440"/>
                  <a:pt x="73630" y="321468"/>
                </a:cubicBezTo>
                <a:cubicBezTo>
                  <a:pt x="71804" y="314163"/>
                  <a:pt x="68467" y="307302"/>
                  <a:pt x="66486" y="300037"/>
                </a:cubicBezTo>
                <a:cubicBezTo>
                  <a:pt x="61319" y="281093"/>
                  <a:pt x="52198" y="242887"/>
                  <a:pt x="52198" y="242887"/>
                </a:cubicBezTo>
                <a:cubicBezTo>
                  <a:pt x="47853" y="203779"/>
                  <a:pt x="43113" y="144192"/>
                  <a:pt x="30767" y="107156"/>
                </a:cubicBezTo>
                <a:cubicBezTo>
                  <a:pt x="28386" y="100012"/>
                  <a:pt x="25604" y="92990"/>
                  <a:pt x="23623" y="85725"/>
                </a:cubicBezTo>
                <a:cubicBezTo>
                  <a:pt x="18456" y="66781"/>
                  <a:pt x="15546" y="47204"/>
                  <a:pt x="9336" y="28575"/>
                </a:cubicBezTo>
                <a:cubicBezTo>
                  <a:pt x="6955" y="21431"/>
                  <a:pt x="-4800" y="9940"/>
                  <a:pt x="2192" y="7143"/>
                </a:cubicBezTo>
                <a:cubicBezTo>
                  <a:pt x="15641" y="1763"/>
                  <a:pt x="30767" y="11906"/>
                  <a:pt x="45055" y="14287"/>
                </a:cubicBezTo>
                <a:cubicBezTo>
                  <a:pt x="52199" y="16668"/>
                  <a:pt x="59904" y="17774"/>
                  <a:pt x="66486" y="21431"/>
                </a:cubicBezTo>
                <a:cubicBezTo>
                  <a:pt x="81496" y="29770"/>
                  <a:pt x="109348" y="50006"/>
                  <a:pt x="109348" y="50006"/>
                </a:cubicBezTo>
                <a:cubicBezTo>
                  <a:pt x="123636" y="45243"/>
                  <a:pt x="137443" y="38672"/>
                  <a:pt x="152211" y="35718"/>
                </a:cubicBezTo>
                <a:lnTo>
                  <a:pt x="223648" y="21431"/>
                </a:lnTo>
                <a:cubicBezTo>
                  <a:pt x="247461" y="23812"/>
                  <a:pt x="271433" y="24936"/>
                  <a:pt x="295086" y="28575"/>
                </a:cubicBezTo>
                <a:cubicBezTo>
                  <a:pt x="321026" y="32566"/>
                  <a:pt x="314398" y="38231"/>
                  <a:pt x="337948" y="50006"/>
                </a:cubicBezTo>
                <a:cubicBezTo>
                  <a:pt x="397109" y="79587"/>
                  <a:pt x="319385" y="30487"/>
                  <a:pt x="380811" y="71437"/>
                </a:cubicBezTo>
                <a:cubicBezTo>
                  <a:pt x="452904" y="62425"/>
                  <a:pt x="419749" y="70364"/>
                  <a:pt x="480823" y="50006"/>
                </a:cubicBezTo>
                <a:cubicBezTo>
                  <a:pt x="487967" y="47625"/>
                  <a:pt x="495989" y="47039"/>
                  <a:pt x="502255" y="42862"/>
                </a:cubicBezTo>
                <a:cubicBezTo>
                  <a:pt x="529951" y="24398"/>
                  <a:pt x="515541" y="31290"/>
                  <a:pt x="545117" y="21431"/>
                </a:cubicBezTo>
                <a:cubicBezTo>
                  <a:pt x="660147" y="29648"/>
                  <a:pt x="613425" y="18006"/>
                  <a:pt x="687992" y="42862"/>
                </a:cubicBezTo>
                <a:lnTo>
                  <a:pt x="730855" y="57150"/>
                </a:lnTo>
                <a:lnTo>
                  <a:pt x="752286" y="64293"/>
                </a:lnTo>
                <a:cubicBezTo>
                  <a:pt x="824382" y="55282"/>
                  <a:pt x="791222" y="63221"/>
                  <a:pt x="852298" y="42862"/>
                </a:cubicBezTo>
                <a:lnTo>
                  <a:pt x="895161" y="28575"/>
                </a:lnTo>
                <a:lnTo>
                  <a:pt x="916592" y="21431"/>
                </a:lnTo>
                <a:cubicBezTo>
                  <a:pt x="1010167" y="29938"/>
                  <a:pt x="970224" y="20258"/>
                  <a:pt x="1038036" y="42862"/>
                </a:cubicBezTo>
                <a:lnTo>
                  <a:pt x="1080898" y="57150"/>
                </a:lnTo>
                <a:lnTo>
                  <a:pt x="1102330" y="64293"/>
                </a:lnTo>
                <a:cubicBezTo>
                  <a:pt x="1183292" y="61912"/>
                  <a:pt x="1264447" y="63208"/>
                  <a:pt x="1345217" y="57150"/>
                </a:cubicBezTo>
                <a:cubicBezTo>
                  <a:pt x="1378542" y="54651"/>
                  <a:pt x="1404996" y="31584"/>
                  <a:pt x="1430942" y="14287"/>
                </a:cubicBezTo>
                <a:lnTo>
                  <a:pt x="1452373" y="0"/>
                </a:lnTo>
                <a:cubicBezTo>
                  <a:pt x="1504036" y="5740"/>
                  <a:pt x="1525022" y="5165"/>
                  <a:pt x="1573817" y="21431"/>
                </a:cubicBezTo>
                <a:cubicBezTo>
                  <a:pt x="1580961" y="23812"/>
                  <a:pt x="1588665" y="24918"/>
                  <a:pt x="1595248" y="28575"/>
                </a:cubicBezTo>
                <a:cubicBezTo>
                  <a:pt x="1668935" y="69512"/>
                  <a:pt x="1611051" y="48131"/>
                  <a:pt x="1659542" y="64293"/>
                </a:cubicBezTo>
                <a:cubicBezTo>
                  <a:pt x="1678592" y="61912"/>
                  <a:pt x="1697803" y="60584"/>
                  <a:pt x="1716692" y="57150"/>
                </a:cubicBezTo>
                <a:cubicBezTo>
                  <a:pt x="1749757" y="51138"/>
                  <a:pt x="1727880" y="49796"/>
                  <a:pt x="1759555" y="35718"/>
                </a:cubicBezTo>
                <a:cubicBezTo>
                  <a:pt x="1773317" y="29602"/>
                  <a:pt x="1788130" y="26193"/>
                  <a:pt x="1802417" y="21431"/>
                </a:cubicBezTo>
                <a:lnTo>
                  <a:pt x="1823848" y="14287"/>
                </a:lnTo>
                <a:lnTo>
                  <a:pt x="1845280" y="7143"/>
                </a:lnTo>
                <a:cubicBezTo>
                  <a:pt x="1861949" y="9524"/>
                  <a:pt x="1880226" y="6757"/>
                  <a:pt x="1895286" y="14287"/>
                </a:cubicBezTo>
                <a:cubicBezTo>
                  <a:pt x="1902021" y="17655"/>
                  <a:pt x="1899062" y="28983"/>
                  <a:pt x="1902430" y="35718"/>
                </a:cubicBezTo>
                <a:cubicBezTo>
                  <a:pt x="1906270" y="43397"/>
                  <a:pt x="1909436" y="52599"/>
                  <a:pt x="1916717" y="57150"/>
                </a:cubicBezTo>
                <a:cubicBezTo>
                  <a:pt x="1929488" y="65132"/>
                  <a:pt x="1959580" y="71437"/>
                  <a:pt x="1959580" y="71437"/>
                </a:cubicBezTo>
                <a:cubicBezTo>
                  <a:pt x="2010063" y="61340"/>
                  <a:pt x="1983783" y="68132"/>
                  <a:pt x="2038161" y="50006"/>
                </a:cubicBezTo>
                <a:lnTo>
                  <a:pt x="2059592" y="42862"/>
                </a:lnTo>
                <a:lnTo>
                  <a:pt x="2081023" y="35718"/>
                </a:lnTo>
                <a:cubicBezTo>
                  <a:pt x="2097692" y="38099"/>
                  <a:pt x="2114241" y="44153"/>
                  <a:pt x="2131030" y="42862"/>
                </a:cubicBezTo>
                <a:cubicBezTo>
                  <a:pt x="2146046" y="41707"/>
                  <a:pt x="2173892" y="28575"/>
                  <a:pt x="2173892" y="28575"/>
                </a:cubicBezTo>
                <a:cubicBezTo>
                  <a:pt x="2161125" y="66873"/>
                  <a:pt x="2171099" y="33998"/>
                  <a:pt x="2159605" y="85725"/>
                </a:cubicBezTo>
                <a:cubicBezTo>
                  <a:pt x="2157475" y="95309"/>
                  <a:pt x="2154075" y="104615"/>
                  <a:pt x="2152461" y="114300"/>
                </a:cubicBezTo>
                <a:cubicBezTo>
                  <a:pt x="2142022" y="176930"/>
                  <a:pt x="2151036" y="155005"/>
                  <a:pt x="2138173" y="200025"/>
                </a:cubicBezTo>
                <a:cubicBezTo>
                  <a:pt x="2136104" y="207265"/>
                  <a:pt x="2132856" y="214151"/>
                  <a:pt x="2131030" y="221456"/>
                </a:cubicBezTo>
                <a:cubicBezTo>
                  <a:pt x="2128085" y="233236"/>
                  <a:pt x="2127081" y="245461"/>
                  <a:pt x="2123886" y="257175"/>
                </a:cubicBezTo>
                <a:cubicBezTo>
                  <a:pt x="2119923" y="271705"/>
                  <a:pt x="2114360" y="285750"/>
                  <a:pt x="2109598" y="300037"/>
                </a:cubicBezTo>
                <a:lnTo>
                  <a:pt x="2102455" y="321468"/>
                </a:lnTo>
                <a:cubicBezTo>
                  <a:pt x="2100074" y="328612"/>
                  <a:pt x="2096788" y="335516"/>
                  <a:pt x="2095311" y="342900"/>
                </a:cubicBezTo>
                <a:cubicBezTo>
                  <a:pt x="2092930" y="354806"/>
                  <a:pt x="2090897" y="366787"/>
                  <a:pt x="2088167" y="378618"/>
                </a:cubicBezTo>
                <a:cubicBezTo>
                  <a:pt x="2083752" y="397751"/>
                  <a:pt x="2078642" y="416718"/>
                  <a:pt x="2073880" y="435768"/>
                </a:cubicBezTo>
                <a:cubicBezTo>
                  <a:pt x="2071499" y="445293"/>
                  <a:pt x="2068662" y="454716"/>
                  <a:pt x="2066736" y="464343"/>
                </a:cubicBezTo>
                <a:lnTo>
                  <a:pt x="2052448" y="535781"/>
                </a:lnTo>
                <a:cubicBezTo>
                  <a:pt x="2050067" y="547687"/>
                  <a:pt x="2049145" y="559981"/>
                  <a:pt x="2045305" y="571500"/>
                </a:cubicBezTo>
                <a:cubicBezTo>
                  <a:pt x="2040542" y="585787"/>
                  <a:pt x="2034670" y="599751"/>
                  <a:pt x="2031017" y="614362"/>
                </a:cubicBezTo>
                <a:cubicBezTo>
                  <a:pt x="2028636" y="623887"/>
                  <a:pt x="2029319" y="634768"/>
                  <a:pt x="2023873" y="642937"/>
                </a:cubicBezTo>
                <a:cubicBezTo>
                  <a:pt x="2019111" y="650081"/>
                  <a:pt x="2010121" y="653385"/>
                  <a:pt x="2002442" y="657225"/>
                </a:cubicBezTo>
                <a:cubicBezTo>
                  <a:pt x="1989726" y="663583"/>
                  <a:pt x="1955767" y="670348"/>
                  <a:pt x="1945292" y="671512"/>
                </a:cubicBezTo>
                <a:cubicBezTo>
                  <a:pt x="1887952" y="677883"/>
                  <a:pt x="1765665" y="683222"/>
                  <a:pt x="1716692" y="685800"/>
                </a:cubicBezTo>
                <a:cubicBezTo>
                  <a:pt x="1635714" y="701994"/>
                  <a:pt x="1654742" y="700087"/>
                  <a:pt x="1516667" y="700087"/>
                </a:cubicBezTo>
                <a:lnTo>
                  <a:pt x="788005" y="692943"/>
                </a:lnTo>
                <a:cubicBezTo>
                  <a:pt x="764192" y="695324"/>
                  <a:pt x="740314" y="697119"/>
                  <a:pt x="716567" y="700087"/>
                </a:cubicBezTo>
                <a:cubicBezTo>
                  <a:pt x="668564" y="706088"/>
                  <a:pt x="684677" y="705587"/>
                  <a:pt x="645130" y="714375"/>
                </a:cubicBezTo>
                <a:cubicBezTo>
                  <a:pt x="633277" y="717009"/>
                  <a:pt x="621317" y="719137"/>
                  <a:pt x="609411" y="721518"/>
                </a:cubicBezTo>
                <a:cubicBezTo>
                  <a:pt x="561786" y="719137"/>
                  <a:pt x="514080" y="718032"/>
                  <a:pt x="466536" y="714375"/>
                </a:cubicBezTo>
                <a:cubicBezTo>
                  <a:pt x="455594" y="713533"/>
                  <a:pt x="401079" y="703116"/>
                  <a:pt x="387955" y="700087"/>
                </a:cubicBezTo>
                <a:cubicBezTo>
                  <a:pt x="368822" y="695672"/>
                  <a:pt x="349434" y="692010"/>
                  <a:pt x="330805" y="685800"/>
                </a:cubicBezTo>
                <a:lnTo>
                  <a:pt x="266511" y="664368"/>
                </a:lnTo>
                <a:cubicBezTo>
                  <a:pt x="244257" y="656950"/>
                  <a:pt x="235216" y="652954"/>
                  <a:pt x="209361" y="650081"/>
                </a:cubicBezTo>
                <a:cubicBezTo>
                  <a:pt x="199894" y="649029"/>
                  <a:pt x="167689" y="644128"/>
                  <a:pt x="159355" y="642937"/>
                </a:cubicBez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Curved Up Arrow 149">
            <a:extLst>
              <a:ext uri="{FF2B5EF4-FFF2-40B4-BE49-F238E27FC236}">
                <a16:creationId xmlns:a16="http://schemas.microsoft.com/office/drawing/2014/main" id="{E88C9661-FC12-3D4B-ABFC-BB36DDC22D4C}"/>
              </a:ext>
            </a:extLst>
          </p:cNvPr>
          <p:cNvSpPr/>
          <p:nvPr/>
        </p:nvSpPr>
        <p:spPr>
          <a:xfrm rot="14685746">
            <a:off x="6684629" y="4077930"/>
            <a:ext cx="439200" cy="254567"/>
          </a:xfrm>
          <a:prstGeom prst="curvedUpArrow">
            <a:avLst/>
          </a:prstGeom>
          <a:solidFill>
            <a:srgbClr val="9FCC3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itle 1">
            <a:extLst>
              <a:ext uri="{FF2B5EF4-FFF2-40B4-BE49-F238E27FC236}">
                <a16:creationId xmlns:a16="http://schemas.microsoft.com/office/drawing/2014/main" id="{A14B04A8-5E75-114E-B1BC-B2ECBA2D4FE4}"/>
              </a:ext>
            </a:extLst>
          </p:cNvPr>
          <p:cNvSpPr>
            <a:spLocks noGrp="1"/>
          </p:cNvSpPr>
          <p:nvPr>
            <p:ph type="title"/>
          </p:nvPr>
        </p:nvSpPr>
        <p:spPr>
          <a:xfrm>
            <a:off x="838200" y="316321"/>
            <a:ext cx="10515600" cy="1325563"/>
          </a:xfrm>
        </p:spPr>
        <p:txBody>
          <a:bodyPr/>
          <a:lstStyle/>
          <a:p>
            <a:pPr algn="ctr"/>
            <a:r>
              <a:rPr lang="en-US" sz="4400" b="1" dirty="0">
                <a:solidFill>
                  <a:srgbClr val="F6A732"/>
                </a:solidFill>
                <a:latin typeface="Open Sans"/>
                <a:ea typeface="Open Sans"/>
                <a:cs typeface="Open Sans"/>
                <a:sym typeface="Open Sans"/>
              </a:rPr>
              <a:t>TEST YOUR BUDGETED PLAN</a:t>
            </a:r>
            <a:endParaRPr lang="en-US" dirty="0">
              <a:solidFill>
                <a:srgbClr val="F6A732"/>
              </a:solidFill>
            </a:endParaRPr>
          </a:p>
        </p:txBody>
      </p:sp>
      <p:grpSp>
        <p:nvGrpSpPr>
          <p:cNvPr id="67" name="Group 66">
            <a:extLst>
              <a:ext uri="{FF2B5EF4-FFF2-40B4-BE49-F238E27FC236}">
                <a16:creationId xmlns:a16="http://schemas.microsoft.com/office/drawing/2014/main" id="{7C50C9ED-3048-1D4B-9D89-7D7C82501989}"/>
              </a:ext>
            </a:extLst>
          </p:cNvPr>
          <p:cNvGrpSpPr/>
          <p:nvPr/>
        </p:nvGrpSpPr>
        <p:grpSpPr>
          <a:xfrm>
            <a:off x="838200" y="4679228"/>
            <a:ext cx="2133601" cy="1813647"/>
            <a:chOff x="838200" y="4049271"/>
            <a:chExt cx="2133601" cy="1813647"/>
          </a:xfrm>
        </p:grpSpPr>
        <p:sp>
          <p:nvSpPr>
            <p:cNvPr id="2" name="Trapezoid 1">
              <a:extLst>
                <a:ext uri="{FF2B5EF4-FFF2-40B4-BE49-F238E27FC236}">
                  <a16:creationId xmlns:a16="http://schemas.microsoft.com/office/drawing/2014/main" id="{47DACCCC-18D0-7E41-AA34-6FB0BD46EF99}"/>
                </a:ext>
              </a:extLst>
            </p:cNvPr>
            <p:cNvSpPr/>
            <p:nvPr/>
          </p:nvSpPr>
          <p:spPr>
            <a:xfrm rot="10800000">
              <a:off x="838200" y="4195483"/>
              <a:ext cx="2133600" cy="1667435"/>
            </a:xfrm>
            <a:prstGeom prst="trapezoi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7ABEA147-DF5A-B049-BB3F-575BFE7A4D5C}"/>
                </a:ext>
              </a:extLst>
            </p:cNvPr>
            <p:cNvSpPr/>
            <p:nvPr/>
          </p:nvSpPr>
          <p:spPr>
            <a:xfrm>
              <a:off x="838200" y="4049271"/>
              <a:ext cx="2133601" cy="328648"/>
            </a:xfrm>
            <a:prstGeom prst="ellipse">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9FB6209-E211-1447-A503-ECA6688FA41D}"/>
                </a:ext>
              </a:extLst>
            </p:cNvPr>
            <p:cNvGrpSpPr/>
            <p:nvPr/>
          </p:nvGrpSpPr>
          <p:grpSpPr>
            <a:xfrm>
              <a:off x="1071677" y="4096838"/>
              <a:ext cx="487388" cy="239104"/>
              <a:chOff x="4723572" y="2684582"/>
              <a:chExt cx="487388" cy="239104"/>
            </a:xfrm>
          </p:grpSpPr>
          <p:sp>
            <p:nvSpPr>
              <p:cNvPr id="5" name="Oval 4">
                <a:extLst>
                  <a:ext uri="{FF2B5EF4-FFF2-40B4-BE49-F238E27FC236}">
                    <a16:creationId xmlns:a16="http://schemas.microsoft.com/office/drawing/2014/main" id="{BD6CE83F-69AD-5B40-8197-9C23BD4637EA}"/>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7F614B86-2802-4F4D-A309-1A247AEB029D}"/>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1D2DA14-2117-5F47-BB36-993113B67A0F}"/>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FBD2946-E12F-CE4D-A684-4C2EC589F6F9}"/>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1D52E72-A815-8D4A-8E77-33CE17891753}"/>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84F182C-E54A-AA44-8224-200ED087E1FD}"/>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8860772B-2C4F-F145-80F6-9FE50B2C9727}"/>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B4CB8C7-3853-4A4D-9E70-A8E3726CC489}"/>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6E7B505-0508-4D4A-A8AF-5F928E54A421}"/>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142951F9-BEDE-F949-83C0-3FFEBB69B633}"/>
                </a:ext>
              </a:extLst>
            </p:cNvPr>
            <p:cNvGrpSpPr/>
            <p:nvPr/>
          </p:nvGrpSpPr>
          <p:grpSpPr>
            <a:xfrm>
              <a:off x="1607295" y="4087272"/>
              <a:ext cx="487388" cy="239104"/>
              <a:chOff x="4723572" y="2684582"/>
              <a:chExt cx="487388" cy="239104"/>
            </a:xfrm>
          </p:grpSpPr>
          <p:sp>
            <p:nvSpPr>
              <p:cNvPr id="17" name="Oval 16">
                <a:extLst>
                  <a:ext uri="{FF2B5EF4-FFF2-40B4-BE49-F238E27FC236}">
                    <a16:creationId xmlns:a16="http://schemas.microsoft.com/office/drawing/2014/main" id="{E221684B-4157-4545-A3AF-0FF231CE604A}"/>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11DC76EA-7AF0-A247-90BE-06E75DDCCB01}"/>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1B732E92-63AC-F840-BFA8-039BCE6B4F0A}"/>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4E5A1030-1EA5-974A-91E6-02E1A2C7AAA2}"/>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6B19A6A-99A3-AB4D-A7E4-6B6F3DFBCE62}"/>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F9D21678-8BF3-6C4F-99DF-B1841A97390C}"/>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DA163342-F440-344E-B153-59C710CDFCE5}"/>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B7DEE435-7482-8F41-B439-802B137646FF}"/>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A7FC92A7-0E9B-4E40-B3FF-EDE00A5895A5}"/>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5DB677D3-C9E6-1B44-8A34-027BA0FB00E5}"/>
                </a:ext>
              </a:extLst>
            </p:cNvPr>
            <p:cNvGrpSpPr/>
            <p:nvPr/>
          </p:nvGrpSpPr>
          <p:grpSpPr>
            <a:xfrm>
              <a:off x="1730110" y="4114336"/>
              <a:ext cx="487388" cy="239104"/>
              <a:chOff x="4723572" y="2684582"/>
              <a:chExt cx="487388" cy="239104"/>
            </a:xfrm>
          </p:grpSpPr>
          <p:sp>
            <p:nvSpPr>
              <p:cNvPr id="27" name="Oval 26">
                <a:extLst>
                  <a:ext uri="{FF2B5EF4-FFF2-40B4-BE49-F238E27FC236}">
                    <a16:creationId xmlns:a16="http://schemas.microsoft.com/office/drawing/2014/main" id="{FFBACFEF-777F-BF40-BD5B-257FA1831C05}"/>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09607ADC-F9E8-1A47-A2DF-00BD5DA0E208}"/>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C60C3053-9751-1D4B-A35A-A62F75B7515B}"/>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24A228CF-6A18-364A-9174-4D7154FA6AE6}"/>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E10D2EC7-DE2D-4440-95CF-9DB48A490683}"/>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BEB40A15-CB21-E747-8EDE-FED3B4831704}"/>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7FBA0FB8-0B8F-B140-B566-EAAE87DCA68E}"/>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5D4F1407-17ED-C04F-ADBC-4D2DB48589EE}"/>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D17477A8-0E38-BA4B-BA41-97FA611D400B}"/>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6" name="Group 35">
              <a:extLst>
                <a:ext uri="{FF2B5EF4-FFF2-40B4-BE49-F238E27FC236}">
                  <a16:creationId xmlns:a16="http://schemas.microsoft.com/office/drawing/2014/main" id="{4A7A9B6E-AB9B-8F4C-B755-A7F96EABCB40}"/>
                </a:ext>
              </a:extLst>
            </p:cNvPr>
            <p:cNvGrpSpPr/>
            <p:nvPr/>
          </p:nvGrpSpPr>
          <p:grpSpPr>
            <a:xfrm>
              <a:off x="2023174" y="4106027"/>
              <a:ext cx="487388" cy="239104"/>
              <a:chOff x="4723572" y="2684582"/>
              <a:chExt cx="487388" cy="239104"/>
            </a:xfrm>
          </p:grpSpPr>
          <p:sp>
            <p:nvSpPr>
              <p:cNvPr id="37" name="Oval 36">
                <a:extLst>
                  <a:ext uri="{FF2B5EF4-FFF2-40B4-BE49-F238E27FC236}">
                    <a16:creationId xmlns:a16="http://schemas.microsoft.com/office/drawing/2014/main" id="{0412DCCB-E384-4946-A3C4-9F813AF0EA0C}"/>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12EF4D15-CFFE-144B-96B1-AFB7E6B67310}"/>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44BE2A2A-9D50-EE4B-A526-645F664B89C8}"/>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485F0CB7-A7C0-1E4A-BBF1-B4B0A1B3CEB8}"/>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8FFBB66E-AC37-594A-80AF-98AD0CDFA431}"/>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7006F86A-C3D3-DA4F-89E3-7CE955FBE828}"/>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E6ED0432-8AEF-EB43-8452-D5B11D7AC9C2}"/>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50403FF2-3891-664A-B2AF-01293102A4AC}"/>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8B41B702-2A44-E744-9399-D51ABBB52347}"/>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46" name="Group 45">
              <a:extLst>
                <a:ext uri="{FF2B5EF4-FFF2-40B4-BE49-F238E27FC236}">
                  <a16:creationId xmlns:a16="http://schemas.microsoft.com/office/drawing/2014/main" id="{19238591-A14B-314D-BE28-6C58C26B9AEE}"/>
                </a:ext>
              </a:extLst>
            </p:cNvPr>
            <p:cNvGrpSpPr/>
            <p:nvPr/>
          </p:nvGrpSpPr>
          <p:grpSpPr>
            <a:xfrm rot="21018419">
              <a:off x="2337898" y="4129496"/>
              <a:ext cx="457180" cy="197688"/>
              <a:chOff x="4723572" y="2684582"/>
              <a:chExt cx="487388" cy="239104"/>
            </a:xfrm>
          </p:grpSpPr>
          <p:sp>
            <p:nvSpPr>
              <p:cNvPr id="47" name="Oval 46">
                <a:extLst>
                  <a:ext uri="{FF2B5EF4-FFF2-40B4-BE49-F238E27FC236}">
                    <a16:creationId xmlns:a16="http://schemas.microsoft.com/office/drawing/2014/main" id="{41BED7ED-EBAD-9D4F-8F7D-189C97F62AAD}"/>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616CE2F9-C017-2647-BE19-232B0982213E}"/>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16D9E6BF-AD67-3841-92C4-51B9F2EA0AC7}"/>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A0D8F60-B03F-D64A-9FD5-F9AFBBAA0CF9}"/>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DFFF5876-8FC8-0C49-8456-3312D9FB76A4}"/>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683FFDCC-3AC3-9B4E-A0E8-5251ECD0FC71}"/>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7E23EB2E-7FB9-9746-94CE-F8A7697837FA}"/>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1ECD3490-AE7A-C84F-BC90-95FDBC38FAFA}"/>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06E5E4BC-37A9-A44F-A0C3-DF05C3AD0806}"/>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56" name="Group 55">
              <a:extLst>
                <a:ext uri="{FF2B5EF4-FFF2-40B4-BE49-F238E27FC236}">
                  <a16:creationId xmlns:a16="http://schemas.microsoft.com/office/drawing/2014/main" id="{BE376059-C2A6-644A-A235-F375217C19BF}"/>
                </a:ext>
              </a:extLst>
            </p:cNvPr>
            <p:cNvGrpSpPr/>
            <p:nvPr/>
          </p:nvGrpSpPr>
          <p:grpSpPr>
            <a:xfrm rot="11500642">
              <a:off x="1453567" y="4105938"/>
              <a:ext cx="487388" cy="239104"/>
              <a:chOff x="4723572" y="2684582"/>
              <a:chExt cx="487388" cy="239104"/>
            </a:xfrm>
          </p:grpSpPr>
          <p:sp>
            <p:nvSpPr>
              <p:cNvPr id="57" name="Oval 56">
                <a:extLst>
                  <a:ext uri="{FF2B5EF4-FFF2-40B4-BE49-F238E27FC236}">
                    <a16:creationId xmlns:a16="http://schemas.microsoft.com/office/drawing/2014/main" id="{A090B59E-F7DF-104C-A1E6-945A93A3A224}"/>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3EB60B6F-DB63-5D4B-816B-1AA18113D9A6}"/>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2A156387-DA0F-2640-BE98-0872B072F023}"/>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1F501ED3-2555-C64A-83DE-11C779ADE518}"/>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A1DC0E8-900C-FC4C-A666-C4DDE3473C7C}"/>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0625271B-6A13-3B4A-88C0-236859E81A32}"/>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F6318F7E-410C-1844-87C0-11E9D959DB5C}"/>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E146A9A7-950C-684B-A94D-DD5E8A6C4BC7}"/>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F91AB161-FE0A-2041-B83E-624CA94C998A}"/>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66" name="Title 1">
            <a:extLst>
              <a:ext uri="{FF2B5EF4-FFF2-40B4-BE49-F238E27FC236}">
                <a16:creationId xmlns:a16="http://schemas.microsoft.com/office/drawing/2014/main" id="{276BD3AE-CDE7-9B4E-92D3-AE6869C985AB}"/>
              </a:ext>
            </a:extLst>
          </p:cNvPr>
          <p:cNvSpPr txBox="1">
            <a:spLocks/>
          </p:cNvSpPr>
          <p:nvPr/>
        </p:nvSpPr>
        <p:spPr>
          <a:xfrm>
            <a:off x="369388" y="1641885"/>
            <a:ext cx="318342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a:latin typeface="Open Sans"/>
                <a:ea typeface="Open Sans"/>
                <a:cs typeface="Open Sans"/>
                <a:sym typeface="Open Sans"/>
              </a:rPr>
              <a:t>Put on proper safety equipment, and</a:t>
            </a:r>
          </a:p>
          <a:p>
            <a:pPr algn="ctr"/>
            <a:r>
              <a:rPr lang="en-US" sz="2000" b="1" dirty="0">
                <a:latin typeface="Open Sans"/>
                <a:ea typeface="Open Sans"/>
                <a:cs typeface="Open Sans"/>
                <a:sym typeface="Open Sans"/>
              </a:rPr>
              <a:t>get your shipment from your teacher.  </a:t>
            </a:r>
            <a:endParaRPr lang="en-US" sz="2000" dirty="0"/>
          </a:p>
        </p:txBody>
      </p:sp>
      <p:grpSp>
        <p:nvGrpSpPr>
          <p:cNvPr id="75" name="Group 74">
            <a:extLst>
              <a:ext uri="{FF2B5EF4-FFF2-40B4-BE49-F238E27FC236}">
                <a16:creationId xmlns:a16="http://schemas.microsoft.com/office/drawing/2014/main" id="{2AE4D7DF-F368-604A-A910-F24B8836DBA4}"/>
              </a:ext>
            </a:extLst>
          </p:cNvPr>
          <p:cNvGrpSpPr/>
          <p:nvPr/>
        </p:nvGrpSpPr>
        <p:grpSpPr>
          <a:xfrm>
            <a:off x="717511" y="3362604"/>
            <a:ext cx="1847889" cy="998029"/>
            <a:chOff x="717511" y="2932303"/>
            <a:chExt cx="1847889" cy="998029"/>
          </a:xfrm>
        </p:grpSpPr>
        <p:sp>
          <p:nvSpPr>
            <p:cNvPr id="71" name="Oval 70">
              <a:extLst>
                <a:ext uri="{FF2B5EF4-FFF2-40B4-BE49-F238E27FC236}">
                  <a16:creationId xmlns:a16="http://schemas.microsoft.com/office/drawing/2014/main" id="{501A0E09-4970-2244-94CB-5CE2514AE5C2}"/>
                </a:ext>
              </a:extLst>
            </p:cNvPr>
            <p:cNvSpPr/>
            <p:nvPr/>
          </p:nvSpPr>
          <p:spPr>
            <a:xfrm>
              <a:off x="1142469" y="3243241"/>
              <a:ext cx="1413907" cy="422535"/>
            </a:xfrm>
            <a:prstGeom prst="ellipse">
              <a:avLst/>
            </a:prstGeom>
            <a:solidFill>
              <a:schemeClr val="accent1">
                <a:lumMod val="40000"/>
                <a:lumOff val="6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2BE2521C-543F-C14B-A761-35B39066C715}"/>
                </a:ext>
              </a:extLst>
            </p:cNvPr>
            <p:cNvSpPr/>
            <p:nvPr/>
          </p:nvSpPr>
          <p:spPr>
            <a:xfrm>
              <a:off x="1081386" y="3262117"/>
              <a:ext cx="778559" cy="668215"/>
            </a:xfrm>
            <a:prstGeom prst="ellipse">
              <a:avLst/>
            </a:prstGeom>
            <a:solidFill>
              <a:schemeClr val="accent1">
                <a:lumMod val="40000"/>
                <a:lumOff val="60000"/>
              </a:schemeClr>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a:extLst>
                <a:ext uri="{FF2B5EF4-FFF2-40B4-BE49-F238E27FC236}">
                  <a16:creationId xmlns:a16="http://schemas.microsoft.com/office/drawing/2014/main" id="{9F6AEB4A-D7AA-1C4E-AD71-339AF7C48CD0}"/>
                </a:ext>
              </a:extLst>
            </p:cNvPr>
            <p:cNvSpPr/>
            <p:nvPr/>
          </p:nvSpPr>
          <p:spPr>
            <a:xfrm>
              <a:off x="717511" y="2932303"/>
              <a:ext cx="1847889" cy="592173"/>
            </a:xfrm>
            <a:custGeom>
              <a:avLst/>
              <a:gdLst>
                <a:gd name="connsiteX0" fmla="*/ 1847889 w 1847889"/>
                <a:gd name="connsiteY0" fmla="*/ 509397 h 592173"/>
                <a:gd name="connsiteX1" fmla="*/ 1803439 w 1847889"/>
                <a:gd name="connsiteY1" fmla="*/ 471297 h 592173"/>
                <a:gd name="connsiteX2" fmla="*/ 1784389 w 1847889"/>
                <a:gd name="connsiteY2" fmla="*/ 458597 h 592173"/>
                <a:gd name="connsiteX3" fmla="*/ 1771689 w 1847889"/>
                <a:gd name="connsiteY3" fmla="*/ 439547 h 592173"/>
                <a:gd name="connsiteX4" fmla="*/ 1733589 w 1847889"/>
                <a:gd name="connsiteY4" fmla="*/ 414147 h 592173"/>
                <a:gd name="connsiteX5" fmla="*/ 1714539 w 1847889"/>
                <a:gd name="connsiteY5" fmla="*/ 401447 h 592173"/>
                <a:gd name="connsiteX6" fmla="*/ 1676439 w 1847889"/>
                <a:gd name="connsiteY6" fmla="*/ 369697 h 592173"/>
                <a:gd name="connsiteX7" fmla="*/ 1657389 w 1847889"/>
                <a:gd name="connsiteY7" fmla="*/ 363347 h 592173"/>
                <a:gd name="connsiteX8" fmla="*/ 1619289 w 1847889"/>
                <a:gd name="connsiteY8" fmla="*/ 331597 h 592173"/>
                <a:gd name="connsiteX9" fmla="*/ 1600239 w 1847889"/>
                <a:gd name="connsiteY9" fmla="*/ 312547 h 592173"/>
                <a:gd name="connsiteX10" fmla="*/ 1581189 w 1847889"/>
                <a:gd name="connsiteY10" fmla="*/ 299847 h 592173"/>
                <a:gd name="connsiteX11" fmla="*/ 1562139 w 1847889"/>
                <a:gd name="connsiteY11" fmla="*/ 280797 h 592173"/>
                <a:gd name="connsiteX12" fmla="*/ 1543089 w 1847889"/>
                <a:gd name="connsiteY12" fmla="*/ 274447 h 592173"/>
                <a:gd name="connsiteX13" fmla="*/ 1524039 w 1847889"/>
                <a:gd name="connsiteY13" fmla="*/ 261747 h 592173"/>
                <a:gd name="connsiteX14" fmla="*/ 1504989 w 1847889"/>
                <a:gd name="connsiteY14" fmla="*/ 255397 h 592173"/>
                <a:gd name="connsiteX15" fmla="*/ 1447839 w 1847889"/>
                <a:gd name="connsiteY15" fmla="*/ 217297 h 592173"/>
                <a:gd name="connsiteX16" fmla="*/ 1428789 w 1847889"/>
                <a:gd name="connsiteY16" fmla="*/ 204597 h 592173"/>
                <a:gd name="connsiteX17" fmla="*/ 1384339 w 1847889"/>
                <a:gd name="connsiteY17" fmla="*/ 191897 h 592173"/>
                <a:gd name="connsiteX18" fmla="*/ 1365289 w 1847889"/>
                <a:gd name="connsiteY18" fmla="*/ 185547 h 592173"/>
                <a:gd name="connsiteX19" fmla="*/ 1314489 w 1847889"/>
                <a:gd name="connsiteY19" fmla="*/ 172847 h 592173"/>
                <a:gd name="connsiteX20" fmla="*/ 1295439 w 1847889"/>
                <a:gd name="connsiteY20" fmla="*/ 160147 h 592173"/>
                <a:gd name="connsiteX21" fmla="*/ 1250989 w 1847889"/>
                <a:gd name="connsiteY21" fmla="*/ 147447 h 592173"/>
                <a:gd name="connsiteX22" fmla="*/ 1231939 w 1847889"/>
                <a:gd name="connsiteY22" fmla="*/ 134747 h 592173"/>
                <a:gd name="connsiteX23" fmla="*/ 1181139 w 1847889"/>
                <a:gd name="connsiteY23" fmla="*/ 122047 h 592173"/>
                <a:gd name="connsiteX24" fmla="*/ 1143039 w 1847889"/>
                <a:gd name="connsiteY24" fmla="*/ 109347 h 592173"/>
                <a:gd name="connsiteX25" fmla="*/ 1111289 w 1847889"/>
                <a:gd name="connsiteY25" fmla="*/ 102997 h 592173"/>
                <a:gd name="connsiteX26" fmla="*/ 1085889 w 1847889"/>
                <a:gd name="connsiteY26" fmla="*/ 96647 h 592173"/>
                <a:gd name="connsiteX27" fmla="*/ 1041439 w 1847889"/>
                <a:gd name="connsiteY27" fmla="*/ 90297 h 592173"/>
                <a:gd name="connsiteX28" fmla="*/ 958889 w 1847889"/>
                <a:gd name="connsiteY28" fmla="*/ 77597 h 592173"/>
                <a:gd name="connsiteX29" fmla="*/ 825539 w 1847889"/>
                <a:gd name="connsiteY29" fmla="*/ 71247 h 592173"/>
                <a:gd name="connsiteX30" fmla="*/ 793789 w 1847889"/>
                <a:gd name="connsiteY30" fmla="*/ 64897 h 592173"/>
                <a:gd name="connsiteX31" fmla="*/ 755689 w 1847889"/>
                <a:gd name="connsiteY31" fmla="*/ 58547 h 592173"/>
                <a:gd name="connsiteX32" fmla="*/ 704889 w 1847889"/>
                <a:gd name="connsiteY32" fmla="*/ 45847 h 592173"/>
                <a:gd name="connsiteX33" fmla="*/ 679489 w 1847889"/>
                <a:gd name="connsiteY33" fmla="*/ 39497 h 592173"/>
                <a:gd name="connsiteX34" fmla="*/ 622339 w 1847889"/>
                <a:gd name="connsiteY34" fmla="*/ 20447 h 592173"/>
                <a:gd name="connsiteX35" fmla="*/ 603289 w 1847889"/>
                <a:gd name="connsiteY35" fmla="*/ 14097 h 592173"/>
                <a:gd name="connsiteX36" fmla="*/ 552489 w 1847889"/>
                <a:gd name="connsiteY36" fmla="*/ 1397 h 592173"/>
                <a:gd name="connsiteX37" fmla="*/ 304839 w 1847889"/>
                <a:gd name="connsiteY37" fmla="*/ 14097 h 592173"/>
                <a:gd name="connsiteX38" fmla="*/ 285789 w 1847889"/>
                <a:gd name="connsiteY38" fmla="*/ 20447 h 592173"/>
                <a:gd name="connsiteX39" fmla="*/ 247689 w 1847889"/>
                <a:gd name="connsiteY39" fmla="*/ 58547 h 592173"/>
                <a:gd name="connsiteX40" fmla="*/ 222289 w 1847889"/>
                <a:gd name="connsiteY40" fmla="*/ 96647 h 592173"/>
                <a:gd name="connsiteX41" fmla="*/ 190539 w 1847889"/>
                <a:gd name="connsiteY41" fmla="*/ 134747 h 592173"/>
                <a:gd name="connsiteX42" fmla="*/ 127039 w 1847889"/>
                <a:gd name="connsiteY42" fmla="*/ 172847 h 592173"/>
                <a:gd name="connsiteX43" fmla="*/ 88939 w 1847889"/>
                <a:gd name="connsiteY43" fmla="*/ 185547 h 592173"/>
                <a:gd name="connsiteX44" fmla="*/ 50839 w 1847889"/>
                <a:gd name="connsiteY44" fmla="*/ 204597 h 592173"/>
                <a:gd name="connsiteX45" fmla="*/ 19089 w 1847889"/>
                <a:gd name="connsiteY45" fmla="*/ 242697 h 592173"/>
                <a:gd name="connsiteX46" fmla="*/ 6389 w 1847889"/>
                <a:gd name="connsiteY46" fmla="*/ 299847 h 592173"/>
                <a:gd name="connsiteX47" fmla="*/ 39 w 1847889"/>
                <a:gd name="connsiteY47" fmla="*/ 356997 h 592173"/>
                <a:gd name="connsiteX48" fmla="*/ 19089 w 1847889"/>
                <a:gd name="connsiteY48" fmla="*/ 452247 h 592173"/>
                <a:gd name="connsiteX49" fmla="*/ 38139 w 1847889"/>
                <a:gd name="connsiteY49" fmla="*/ 458597 h 592173"/>
                <a:gd name="connsiteX50" fmla="*/ 95289 w 1847889"/>
                <a:gd name="connsiteY50" fmla="*/ 496697 h 592173"/>
                <a:gd name="connsiteX51" fmla="*/ 114339 w 1847889"/>
                <a:gd name="connsiteY51" fmla="*/ 509397 h 592173"/>
                <a:gd name="connsiteX52" fmla="*/ 152439 w 1847889"/>
                <a:gd name="connsiteY52" fmla="*/ 528447 h 592173"/>
                <a:gd name="connsiteX53" fmla="*/ 190539 w 1847889"/>
                <a:gd name="connsiteY53" fmla="*/ 541147 h 592173"/>
                <a:gd name="connsiteX54" fmla="*/ 247689 w 1847889"/>
                <a:gd name="connsiteY54" fmla="*/ 560197 h 592173"/>
                <a:gd name="connsiteX55" fmla="*/ 285789 w 1847889"/>
                <a:gd name="connsiteY55" fmla="*/ 579247 h 592173"/>
                <a:gd name="connsiteX56" fmla="*/ 311189 w 1847889"/>
                <a:gd name="connsiteY56" fmla="*/ 585597 h 592173"/>
                <a:gd name="connsiteX57" fmla="*/ 374689 w 1847889"/>
                <a:gd name="connsiteY57" fmla="*/ 591947 h 592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1847889" h="592173">
                  <a:moveTo>
                    <a:pt x="1847889" y="509397"/>
                  </a:moveTo>
                  <a:cubicBezTo>
                    <a:pt x="1833072" y="496697"/>
                    <a:pt x="1818677" y="483488"/>
                    <a:pt x="1803439" y="471297"/>
                  </a:cubicBezTo>
                  <a:cubicBezTo>
                    <a:pt x="1797480" y="466529"/>
                    <a:pt x="1789785" y="463993"/>
                    <a:pt x="1784389" y="458597"/>
                  </a:cubicBezTo>
                  <a:cubicBezTo>
                    <a:pt x="1778993" y="453201"/>
                    <a:pt x="1777432" y="444573"/>
                    <a:pt x="1771689" y="439547"/>
                  </a:cubicBezTo>
                  <a:cubicBezTo>
                    <a:pt x="1760202" y="429496"/>
                    <a:pt x="1746289" y="422614"/>
                    <a:pt x="1733589" y="414147"/>
                  </a:cubicBezTo>
                  <a:cubicBezTo>
                    <a:pt x="1727239" y="409914"/>
                    <a:pt x="1719935" y="406843"/>
                    <a:pt x="1714539" y="401447"/>
                  </a:cubicBezTo>
                  <a:cubicBezTo>
                    <a:pt x="1700495" y="387403"/>
                    <a:pt x="1694120" y="378538"/>
                    <a:pt x="1676439" y="369697"/>
                  </a:cubicBezTo>
                  <a:cubicBezTo>
                    <a:pt x="1670452" y="366704"/>
                    <a:pt x="1663739" y="365464"/>
                    <a:pt x="1657389" y="363347"/>
                  </a:cubicBezTo>
                  <a:cubicBezTo>
                    <a:pt x="1601734" y="307692"/>
                    <a:pt x="1672333" y="375800"/>
                    <a:pt x="1619289" y="331597"/>
                  </a:cubicBezTo>
                  <a:cubicBezTo>
                    <a:pt x="1612390" y="325848"/>
                    <a:pt x="1607138" y="318296"/>
                    <a:pt x="1600239" y="312547"/>
                  </a:cubicBezTo>
                  <a:cubicBezTo>
                    <a:pt x="1594376" y="307661"/>
                    <a:pt x="1587052" y="304733"/>
                    <a:pt x="1581189" y="299847"/>
                  </a:cubicBezTo>
                  <a:cubicBezTo>
                    <a:pt x="1574290" y="294098"/>
                    <a:pt x="1569611" y="285778"/>
                    <a:pt x="1562139" y="280797"/>
                  </a:cubicBezTo>
                  <a:cubicBezTo>
                    <a:pt x="1556570" y="277084"/>
                    <a:pt x="1549076" y="277440"/>
                    <a:pt x="1543089" y="274447"/>
                  </a:cubicBezTo>
                  <a:cubicBezTo>
                    <a:pt x="1536263" y="271034"/>
                    <a:pt x="1530865" y="265160"/>
                    <a:pt x="1524039" y="261747"/>
                  </a:cubicBezTo>
                  <a:cubicBezTo>
                    <a:pt x="1518052" y="258754"/>
                    <a:pt x="1510840" y="258648"/>
                    <a:pt x="1504989" y="255397"/>
                  </a:cubicBezTo>
                  <a:lnTo>
                    <a:pt x="1447839" y="217297"/>
                  </a:lnTo>
                  <a:cubicBezTo>
                    <a:pt x="1441489" y="213064"/>
                    <a:pt x="1436029" y="207010"/>
                    <a:pt x="1428789" y="204597"/>
                  </a:cubicBezTo>
                  <a:cubicBezTo>
                    <a:pt x="1383114" y="189372"/>
                    <a:pt x="1440153" y="207844"/>
                    <a:pt x="1384339" y="191897"/>
                  </a:cubicBezTo>
                  <a:cubicBezTo>
                    <a:pt x="1377903" y="190058"/>
                    <a:pt x="1371747" y="187308"/>
                    <a:pt x="1365289" y="185547"/>
                  </a:cubicBezTo>
                  <a:cubicBezTo>
                    <a:pt x="1348450" y="180954"/>
                    <a:pt x="1314489" y="172847"/>
                    <a:pt x="1314489" y="172847"/>
                  </a:cubicBezTo>
                  <a:cubicBezTo>
                    <a:pt x="1308139" y="168614"/>
                    <a:pt x="1302454" y="163153"/>
                    <a:pt x="1295439" y="160147"/>
                  </a:cubicBezTo>
                  <a:cubicBezTo>
                    <a:pt x="1266955" y="147940"/>
                    <a:pt x="1275703" y="159804"/>
                    <a:pt x="1250989" y="147447"/>
                  </a:cubicBezTo>
                  <a:cubicBezTo>
                    <a:pt x="1244163" y="144034"/>
                    <a:pt x="1239111" y="137355"/>
                    <a:pt x="1231939" y="134747"/>
                  </a:cubicBezTo>
                  <a:cubicBezTo>
                    <a:pt x="1215535" y="128782"/>
                    <a:pt x="1197698" y="127567"/>
                    <a:pt x="1181139" y="122047"/>
                  </a:cubicBezTo>
                  <a:cubicBezTo>
                    <a:pt x="1168439" y="117814"/>
                    <a:pt x="1156166" y="111972"/>
                    <a:pt x="1143039" y="109347"/>
                  </a:cubicBezTo>
                  <a:cubicBezTo>
                    <a:pt x="1132456" y="107230"/>
                    <a:pt x="1121825" y="105338"/>
                    <a:pt x="1111289" y="102997"/>
                  </a:cubicBezTo>
                  <a:cubicBezTo>
                    <a:pt x="1102770" y="101104"/>
                    <a:pt x="1094475" y="98208"/>
                    <a:pt x="1085889" y="96647"/>
                  </a:cubicBezTo>
                  <a:cubicBezTo>
                    <a:pt x="1071163" y="93970"/>
                    <a:pt x="1056232" y="92573"/>
                    <a:pt x="1041439" y="90297"/>
                  </a:cubicBezTo>
                  <a:cubicBezTo>
                    <a:pt x="1022994" y="87459"/>
                    <a:pt x="976074" y="78825"/>
                    <a:pt x="958889" y="77597"/>
                  </a:cubicBezTo>
                  <a:cubicBezTo>
                    <a:pt x="914502" y="74426"/>
                    <a:pt x="869989" y="73364"/>
                    <a:pt x="825539" y="71247"/>
                  </a:cubicBezTo>
                  <a:lnTo>
                    <a:pt x="793789" y="64897"/>
                  </a:lnTo>
                  <a:cubicBezTo>
                    <a:pt x="781121" y="62594"/>
                    <a:pt x="768278" y="61245"/>
                    <a:pt x="755689" y="58547"/>
                  </a:cubicBezTo>
                  <a:cubicBezTo>
                    <a:pt x="738622" y="54890"/>
                    <a:pt x="721822" y="50080"/>
                    <a:pt x="704889" y="45847"/>
                  </a:cubicBezTo>
                  <a:cubicBezTo>
                    <a:pt x="696422" y="43730"/>
                    <a:pt x="687768" y="42257"/>
                    <a:pt x="679489" y="39497"/>
                  </a:cubicBezTo>
                  <a:lnTo>
                    <a:pt x="622339" y="20447"/>
                  </a:lnTo>
                  <a:cubicBezTo>
                    <a:pt x="615989" y="18330"/>
                    <a:pt x="609853" y="15410"/>
                    <a:pt x="603289" y="14097"/>
                  </a:cubicBezTo>
                  <a:cubicBezTo>
                    <a:pt x="564975" y="6434"/>
                    <a:pt x="581778" y="11160"/>
                    <a:pt x="552489" y="1397"/>
                  </a:cubicBezTo>
                  <a:cubicBezTo>
                    <a:pt x="436279" y="4717"/>
                    <a:pt x="388626" y="-9842"/>
                    <a:pt x="304839" y="14097"/>
                  </a:cubicBezTo>
                  <a:cubicBezTo>
                    <a:pt x="298403" y="15936"/>
                    <a:pt x="292139" y="18330"/>
                    <a:pt x="285789" y="20447"/>
                  </a:cubicBezTo>
                  <a:cubicBezTo>
                    <a:pt x="273089" y="33147"/>
                    <a:pt x="257652" y="43603"/>
                    <a:pt x="247689" y="58547"/>
                  </a:cubicBezTo>
                  <a:lnTo>
                    <a:pt x="222289" y="96647"/>
                  </a:lnTo>
                  <a:cubicBezTo>
                    <a:pt x="211000" y="113580"/>
                    <a:pt x="207463" y="121584"/>
                    <a:pt x="190539" y="134747"/>
                  </a:cubicBezTo>
                  <a:cubicBezTo>
                    <a:pt x="174754" y="147025"/>
                    <a:pt x="147368" y="164716"/>
                    <a:pt x="127039" y="172847"/>
                  </a:cubicBezTo>
                  <a:cubicBezTo>
                    <a:pt x="114610" y="177819"/>
                    <a:pt x="100078" y="178121"/>
                    <a:pt x="88939" y="185547"/>
                  </a:cubicBezTo>
                  <a:cubicBezTo>
                    <a:pt x="64320" y="201960"/>
                    <a:pt x="77129" y="195834"/>
                    <a:pt x="50839" y="204597"/>
                  </a:cubicBezTo>
                  <a:cubicBezTo>
                    <a:pt x="36795" y="218641"/>
                    <a:pt x="27930" y="225016"/>
                    <a:pt x="19089" y="242697"/>
                  </a:cubicBezTo>
                  <a:cubicBezTo>
                    <a:pt x="11619" y="257638"/>
                    <a:pt x="8163" y="286544"/>
                    <a:pt x="6389" y="299847"/>
                  </a:cubicBezTo>
                  <a:cubicBezTo>
                    <a:pt x="3856" y="318846"/>
                    <a:pt x="2156" y="337947"/>
                    <a:pt x="39" y="356997"/>
                  </a:cubicBezTo>
                  <a:cubicBezTo>
                    <a:pt x="1421" y="373578"/>
                    <a:pt x="-6072" y="432118"/>
                    <a:pt x="19089" y="452247"/>
                  </a:cubicBezTo>
                  <a:cubicBezTo>
                    <a:pt x="24316" y="456428"/>
                    <a:pt x="32288" y="455346"/>
                    <a:pt x="38139" y="458597"/>
                  </a:cubicBezTo>
                  <a:lnTo>
                    <a:pt x="95289" y="496697"/>
                  </a:lnTo>
                  <a:cubicBezTo>
                    <a:pt x="101639" y="500930"/>
                    <a:pt x="107099" y="506984"/>
                    <a:pt x="114339" y="509397"/>
                  </a:cubicBezTo>
                  <a:cubicBezTo>
                    <a:pt x="183814" y="532555"/>
                    <a:pt x="78581" y="495621"/>
                    <a:pt x="152439" y="528447"/>
                  </a:cubicBezTo>
                  <a:cubicBezTo>
                    <a:pt x="164672" y="533884"/>
                    <a:pt x="177839" y="536914"/>
                    <a:pt x="190539" y="541147"/>
                  </a:cubicBezTo>
                  <a:lnTo>
                    <a:pt x="247689" y="560197"/>
                  </a:lnTo>
                  <a:cubicBezTo>
                    <a:pt x="327961" y="586954"/>
                    <a:pt x="199621" y="542318"/>
                    <a:pt x="285789" y="579247"/>
                  </a:cubicBezTo>
                  <a:cubicBezTo>
                    <a:pt x="293811" y="582685"/>
                    <a:pt x="302670" y="583704"/>
                    <a:pt x="311189" y="585597"/>
                  </a:cubicBezTo>
                  <a:cubicBezTo>
                    <a:pt x="349104" y="594023"/>
                    <a:pt x="336277" y="591947"/>
                    <a:pt x="374689" y="591947"/>
                  </a:cubicBezTo>
                </a:path>
              </a:pathLst>
            </a:custGeom>
            <a:ln w="57150">
              <a:solidFill>
                <a:schemeClr val="tx1"/>
              </a:solidFill>
            </a:ln>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grpSp>
      <p:sp>
        <p:nvSpPr>
          <p:cNvPr id="70" name="Oval 69">
            <a:extLst>
              <a:ext uri="{FF2B5EF4-FFF2-40B4-BE49-F238E27FC236}">
                <a16:creationId xmlns:a16="http://schemas.microsoft.com/office/drawing/2014/main" id="{C1EC0795-35FB-7349-A515-E981DD4A299C}"/>
              </a:ext>
            </a:extLst>
          </p:cNvPr>
          <p:cNvSpPr/>
          <p:nvPr/>
        </p:nvSpPr>
        <p:spPr>
          <a:xfrm>
            <a:off x="1886386" y="3692418"/>
            <a:ext cx="783402" cy="668215"/>
          </a:xfrm>
          <a:prstGeom prst="ellipse">
            <a:avLst/>
          </a:prstGeom>
          <a:solidFill>
            <a:schemeClr val="accent1">
              <a:lumMod val="40000"/>
              <a:lumOff val="60000"/>
            </a:schemeClr>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6" name="Group 75">
            <a:extLst>
              <a:ext uri="{FF2B5EF4-FFF2-40B4-BE49-F238E27FC236}">
                <a16:creationId xmlns:a16="http://schemas.microsoft.com/office/drawing/2014/main" id="{FE13042B-A569-3A4E-80FA-E5384FFC335D}"/>
              </a:ext>
            </a:extLst>
          </p:cNvPr>
          <p:cNvGrpSpPr/>
          <p:nvPr/>
        </p:nvGrpSpPr>
        <p:grpSpPr>
          <a:xfrm>
            <a:off x="4865275" y="4693408"/>
            <a:ext cx="2133601" cy="1813647"/>
            <a:chOff x="838200" y="4049271"/>
            <a:chExt cx="2133601" cy="1813647"/>
          </a:xfrm>
        </p:grpSpPr>
        <p:sp>
          <p:nvSpPr>
            <p:cNvPr id="77" name="Trapezoid 76">
              <a:extLst>
                <a:ext uri="{FF2B5EF4-FFF2-40B4-BE49-F238E27FC236}">
                  <a16:creationId xmlns:a16="http://schemas.microsoft.com/office/drawing/2014/main" id="{D093F79B-292C-4346-9CCD-D8F71A2A02D5}"/>
                </a:ext>
              </a:extLst>
            </p:cNvPr>
            <p:cNvSpPr/>
            <p:nvPr/>
          </p:nvSpPr>
          <p:spPr>
            <a:xfrm rot="10800000">
              <a:off x="838200" y="4195483"/>
              <a:ext cx="2133600" cy="1667435"/>
            </a:xfrm>
            <a:prstGeom prst="trapezoi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C3B594D0-23D5-CC45-81B8-B03744B4AAF7}"/>
                </a:ext>
              </a:extLst>
            </p:cNvPr>
            <p:cNvSpPr/>
            <p:nvPr/>
          </p:nvSpPr>
          <p:spPr>
            <a:xfrm>
              <a:off x="838200" y="4049271"/>
              <a:ext cx="2133601" cy="328648"/>
            </a:xfrm>
            <a:prstGeom prst="ellipse">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9" name="Group 78">
              <a:extLst>
                <a:ext uri="{FF2B5EF4-FFF2-40B4-BE49-F238E27FC236}">
                  <a16:creationId xmlns:a16="http://schemas.microsoft.com/office/drawing/2014/main" id="{E68CFFBF-D5DC-A34D-9CC1-B1C919FEFC5A}"/>
                </a:ext>
              </a:extLst>
            </p:cNvPr>
            <p:cNvGrpSpPr/>
            <p:nvPr/>
          </p:nvGrpSpPr>
          <p:grpSpPr>
            <a:xfrm>
              <a:off x="1071677" y="4096838"/>
              <a:ext cx="487388" cy="239104"/>
              <a:chOff x="4723572" y="2684582"/>
              <a:chExt cx="487388" cy="239104"/>
            </a:xfrm>
          </p:grpSpPr>
          <p:sp>
            <p:nvSpPr>
              <p:cNvPr id="130" name="Oval 129">
                <a:extLst>
                  <a:ext uri="{FF2B5EF4-FFF2-40B4-BE49-F238E27FC236}">
                    <a16:creationId xmlns:a16="http://schemas.microsoft.com/office/drawing/2014/main" id="{FDB418C5-8319-A841-9D52-405059C23A03}"/>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3C1E01DE-52AF-B84A-AC23-20643FB69982}"/>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EFC6FF69-4A90-D44F-B08B-1F38093E08BA}"/>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6D204BFF-2E8D-8C47-87B4-E5CEEB193141}"/>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92F0CFBF-1B20-064E-AF21-41494DD53D79}"/>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2359F62C-7476-D848-A596-7154C601C662}"/>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1D86C4A2-987B-0E40-9B06-CC08ABA369AE}"/>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0EDCB69A-0DF7-3246-8D47-D72D9E973087}"/>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0CDB69E5-13C1-EA43-B982-E27B3B7A78B9}"/>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80" name="Group 79">
              <a:extLst>
                <a:ext uri="{FF2B5EF4-FFF2-40B4-BE49-F238E27FC236}">
                  <a16:creationId xmlns:a16="http://schemas.microsoft.com/office/drawing/2014/main" id="{07CAB9B7-A359-2A48-B0E6-0BF34620A30E}"/>
                </a:ext>
              </a:extLst>
            </p:cNvPr>
            <p:cNvGrpSpPr/>
            <p:nvPr/>
          </p:nvGrpSpPr>
          <p:grpSpPr>
            <a:xfrm>
              <a:off x="1607295" y="4087272"/>
              <a:ext cx="487388" cy="239104"/>
              <a:chOff x="4723572" y="2684582"/>
              <a:chExt cx="487388" cy="239104"/>
            </a:xfrm>
          </p:grpSpPr>
          <p:sp>
            <p:nvSpPr>
              <p:cNvPr id="121" name="Oval 120">
                <a:extLst>
                  <a:ext uri="{FF2B5EF4-FFF2-40B4-BE49-F238E27FC236}">
                    <a16:creationId xmlns:a16="http://schemas.microsoft.com/office/drawing/2014/main" id="{CEA5E65A-AA09-4849-9A11-373C7886372F}"/>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73785C4E-EDC2-2344-9958-506FC206CC8E}"/>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66470849-5E37-2A44-B45A-6655E86FCE85}"/>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CFECA08E-96C7-7F45-B372-1340605A8EFC}"/>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9A5457B8-E89E-874B-A76B-A80B44212847}"/>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FEAF40E5-69A4-9149-8B91-324A44E80AAB}"/>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C4F19B73-61B8-5247-A408-33BE7EF87FE3}"/>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BA1D8594-F894-3B41-B9C8-56A6F8B03CD7}"/>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1475FD72-8640-0749-9579-09A6FE5F9BDE}"/>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81" name="Group 80">
              <a:extLst>
                <a:ext uri="{FF2B5EF4-FFF2-40B4-BE49-F238E27FC236}">
                  <a16:creationId xmlns:a16="http://schemas.microsoft.com/office/drawing/2014/main" id="{F7E05386-AD1A-EC42-9EBA-763B1C50CF44}"/>
                </a:ext>
              </a:extLst>
            </p:cNvPr>
            <p:cNvGrpSpPr/>
            <p:nvPr/>
          </p:nvGrpSpPr>
          <p:grpSpPr>
            <a:xfrm>
              <a:off x="1730110" y="4114336"/>
              <a:ext cx="487388" cy="239104"/>
              <a:chOff x="4723572" y="2684582"/>
              <a:chExt cx="487388" cy="239104"/>
            </a:xfrm>
          </p:grpSpPr>
          <p:sp>
            <p:nvSpPr>
              <p:cNvPr id="112" name="Oval 111">
                <a:extLst>
                  <a:ext uri="{FF2B5EF4-FFF2-40B4-BE49-F238E27FC236}">
                    <a16:creationId xmlns:a16="http://schemas.microsoft.com/office/drawing/2014/main" id="{C3429E59-8242-B143-A210-236850B182A5}"/>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BEBF1524-189F-E942-A915-B04D0616CEFD}"/>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EE116A0B-184F-D446-8575-ADBB26B5FEAC}"/>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D076C67A-EDFA-2145-B473-1AE911FD0242}"/>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1DE38005-DE40-BB42-A48F-94599D53CE77}"/>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4AEC24AB-4218-D446-B665-5D0795C832EF}"/>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F4C6E528-1C2B-7142-82E1-2099FF49DE35}"/>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96A8B56E-632C-0344-AF2D-C7929D8FF873}"/>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65B427C6-5EB8-424B-AA18-FD7D62EB2399}"/>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82" name="Group 81">
              <a:extLst>
                <a:ext uri="{FF2B5EF4-FFF2-40B4-BE49-F238E27FC236}">
                  <a16:creationId xmlns:a16="http://schemas.microsoft.com/office/drawing/2014/main" id="{6DA9ED2E-41DF-9E40-A292-E7C833B0BB77}"/>
                </a:ext>
              </a:extLst>
            </p:cNvPr>
            <p:cNvGrpSpPr/>
            <p:nvPr/>
          </p:nvGrpSpPr>
          <p:grpSpPr>
            <a:xfrm>
              <a:off x="2023174" y="4106027"/>
              <a:ext cx="487388" cy="239104"/>
              <a:chOff x="4723572" y="2684582"/>
              <a:chExt cx="487388" cy="239104"/>
            </a:xfrm>
          </p:grpSpPr>
          <p:sp>
            <p:nvSpPr>
              <p:cNvPr id="103" name="Oval 102">
                <a:extLst>
                  <a:ext uri="{FF2B5EF4-FFF2-40B4-BE49-F238E27FC236}">
                    <a16:creationId xmlns:a16="http://schemas.microsoft.com/office/drawing/2014/main" id="{28BA2850-CE23-7342-8117-21290C44378D}"/>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91745142-D013-EB4F-B158-9C745FBB8339}"/>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47338581-2291-184B-B28A-015F8A8FD76A}"/>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907EF8CA-A738-0046-91EC-748BFF7B3F2E}"/>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BEBA9BEA-6D61-0646-A0C0-F5CE71DB8002}"/>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F0207E86-63AA-B84F-A8D4-9B2BC881492A}"/>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46290169-6E4D-A242-9324-E6C84E0A10F4}"/>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41C98F08-ADBE-CA47-A035-1B3502CDEF8C}"/>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B3F81D85-7F8D-934A-8E33-5326E9CC3C6C}"/>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83" name="Group 82">
              <a:extLst>
                <a:ext uri="{FF2B5EF4-FFF2-40B4-BE49-F238E27FC236}">
                  <a16:creationId xmlns:a16="http://schemas.microsoft.com/office/drawing/2014/main" id="{1AC2F2F9-63D3-8E4A-A8AF-2A84788EC758}"/>
                </a:ext>
              </a:extLst>
            </p:cNvPr>
            <p:cNvGrpSpPr/>
            <p:nvPr/>
          </p:nvGrpSpPr>
          <p:grpSpPr>
            <a:xfrm rot="21018419">
              <a:off x="2337898" y="4129496"/>
              <a:ext cx="457180" cy="197688"/>
              <a:chOff x="4723572" y="2684582"/>
              <a:chExt cx="487388" cy="239104"/>
            </a:xfrm>
          </p:grpSpPr>
          <p:sp>
            <p:nvSpPr>
              <p:cNvPr id="94" name="Oval 93">
                <a:extLst>
                  <a:ext uri="{FF2B5EF4-FFF2-40B4-BE49-F238E27FC236}">
                    <a16:creationId xmlns:a16="http://schemas.microsoft.com/office/drawing/2014/main" id="{3635560C-C925-174F-ADD2-5B9F572EDC75}"/>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08E35C2A-C191-0340-B2D2-D35BDAEEBDEC}"/>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1C49B350-B8B2-4A4A-9395-554E9438708D}"/>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F082E383-4AEC-D740-9922-39264EA18A65}"/>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DCC9B2FB-A4EC-3547-9034-ADC013D4B11C}"/>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13412608-A8E1-0B4C-8C32-11C0B997C6FD}"/>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FD6C8766-247F-C84E-A3A0-6F4C7926C817}"/>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8B537AB8-1B59-7045-B582-9632FA3928E8}"/>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9791B075-FB56-EE45-AE31-9691D251BA9C}"/>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84" name="Group 83">
              <a:extLst>
                <a:ext uri="{FF2B5EF4-FFF2-40B4-BE49-F238E27FC236}">
                  <a16:creationId xmlns:a16="http://schemas.microsoft.com/office/drawing/2014/main" id="{B18A84B9-08A7-6244-8BE1-40D493CB96CB}"/>
                </a:ext>
              </a:extLst>
            </p:cNvPr>
            <p:cNvGrpSpPr/>
            <p:nvPr/>
          </p:nvGrpSpPr>
          <p:grpSpPr>
            <a:xfrm rot="11500642">
              <a:off x="1453567" y="4105938"/>
              <a:ext cx="487388" cy="239104"/>
              <a:chOff x="4723572" y="2684582"/>
              <a:chExt cx="487388" cy="239104"/>
            </a:xfrm>
          </p:grpSpPr>
          <p:sp>
            <p:nvSpPr>
              <p:cNvPr id="85" name="Oval 84">
                <a:extLst>
                  <a:ext uri="{FF2B5EF4-FFF2-40B4-BE49-F238E27FC236}">
                    <a16:creationId xmlns:a16="http://schemas.microsoft.com/office/drawing/2014/main" id="{11C73258-39E7-034B-B7E6-A4ADC523BAAC}"/>
                  </a:ext>
                </a:extLst>
              </p:cNvPr>
              <p:cNvSpPr/>
              <p:nvPr/>
            </p:nvSpPr>
            <p:spPr>
              <a:xfrm>
                <a:off x="4831080" y="2804158"/>
                <a:ext cx="73429" cy="8229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0A95E311-B489-EF4E-B0C6-045DABF4DB67}"/>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145F1B74-CF8E-4E48-BE5B-3E8180978352}"/>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CDD1D27D-66AA-7843-9E27-CE6D1840C52F}"/>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738EF522-5D7B-BF45-B12B-5A14F526122D}"/>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1949706A-5281-324A-A51E-32728F0250A1}"/>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F63B796A-29B6-5C4C-8BA0-8B2A8D2E164B}"/>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EB8EDFF3-951C-9847-8008-08E9C2963F9C}"/>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F72235B6-D210-9E4B-A81F-12E894A1A73A}"/>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139" name="Title 1">
            <a:extLst>
              <a:ext uri="{FF2B5EF4-FFF2-40B4-BE49-F238E27FC236}">
                <a16:creationId xmlns:a16="http://schemas.microsoft.com/office/drawing/2014/main" id="{29BA0AB6-B6A2-6944-ABA3-EFB81ED0D55E}"/>
              </a:ext>
            </a:extLst>
          </p:cNvPr>
          <p:cNvSpPr txBox="1">
            <a:spLocks/>
          </p:cNvSpPr>
          <p:nvPr/>
        </p:nvSpPr>
        <p:spPr>
          <a:xfrm>
            <a:off x="4504289" y="1659467"/>
            <a:ext cx="318342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a:latin typeface="Open Sans"/>
                <a:ea typeface="Open Sans"/>
                <a:cs typeface="Open Sans"/>
                <a:sym typeface="Open Sans"/>
              </a:rPr>
              <a:t>Add your water and dissolve your salt and sugar so only pepper remains.</a:t>
            </a:r>
            <a:endParaRPr lang="en-US" sz="2000" dirty="0"/>
          </a:p>
        </p:txBody>
      </p:sp>
      <p:sp>
        <p:nvSpPr>
          <p:cNvPr id="140" name="Teardrop 139">
            <a:extLst>
              <a:ext uri="{FF2B5EF4-FFF2-40B4-BE49-F238E27FC236}">
                <a16:creationId xmlns:a16="http://schemas.microsoft.com/office/drawing/2014/main" id="{F88DCCCC-46A9-C94F-8A00-14A6632A3A63}"/>
              </a:ext>
            </a:extLst>
          </p:cNvPr>
          <p:cNvSpPr/>
          <p:nvPr/>
        </p:nvSpPr>
        <p:spPr>
          <a:xfrm rot="17343215">
            <a:off x="5279423" y="3248222"/>
            <a:ext cx="284185" cy="2261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Teardrop 140">
            <a:extLst>
              <a:ext uri="{FF2B5EF4-FFF2-40B4-BE49-F238E27FC236}">
                <a16:creationId xmlns:a16="http://schemas.microsoft.com/office/drawing/2014/main" id="{4DC0C929-57EB-384F-8208-7788F0C5F3CF}"/>
              </a:ext>
            </a:extLst>
          </p:cNvPr>
          <p:cNvSpPr/>
          <p:nvPr/>
        </p:nvSpPr>
        <p:spPr>
          <a:xfrm rot="17343215">
            <a:off x="5552926" y="3493553"/>
            <a:ext cx="284185" cy="2261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Teardrop 141">
            <a:extLst>
              <a:ext uri="{FF2B5EF4-FFF2-40B4-BE49-F238E27FC236}">
                <a16:creationId xmlns:a16="http://schemas.microsoft.com/office/drawing/2014/main" id="{596DD0B0-CA26-184F-8200-CCB8DBAC7649}"/>
              </a:ext>
            </a:extLst>
          </p:cNvPr>
          <p:cNvSpPr/>
          <p:nvPr/>
        </p:nvSpPr>
        <p:spPr>
          <a:xfrm rot="17343215">
            <a:off x="5246421" y="3772215"/>
            <a:ext cx="284185" cy="2261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Teardrop 142">
            <a:extLst>
              <a:ext uri="{FF2B5EF4-FFF2-40B4-BE49-F238E27FC236}">
                <a16:creationId xmlns:a16="http://schemas.microsoft.com/office/drawing/2014/main" id="{D4261667-1820-FE4C-BCD8-F6ADC533106C}"/>
              </a:ext>
            </a:extLst>
          </p:cNvPr>
          <p:cNvSpPr/>
          <p:nvPr/>
        </p:nvSpPr>
        <p:spPr>
          <a:xfrm rot="17343215">
            <a:off x="5574025" y="3954383"/>
            <a:ext cx="284185" cy="2261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Teardrop 143">
            <a:extLst>
              <a:ext uri="{FF2B5EF4-FFF2-40B4-BE49-F238E27FC236}">
                <a16:creationId xmlns:a16="http://schemas.microsoft.com/office/drawing/2014/main" id="{9261CDD1-61C4-8944-AC9F-649D785E9979}"/>
              </a:ext>
            </a:extLst>
          </p:cNvPr>
          <p:cNvSpPr/>
          <p:nvPr/>
        </p:nvSpPr>
        <p:spPr>
          <a:xfrm rot="17343215">
            <a:off x="5331841" y="4229513"/>
            <a:ext cx="284185" cy="226119"/>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a:extLst>
              <a:ext uri="{FF2B5EF4-FFF2-40B4-BE49-F238E27FC236}">
                <a16:creationId xmlns:a16="http://schemas.microsoft.com/office/drawing/2014/main" id="{5E611B0B-4D1D-EE4D-8BFC-506F2D1ADB25}"/>
              </a:ext>
            </a:extLst>
          </p:cNvPr>
          <p:cNvSpPr/>
          <p:nvPr/>
        </p:nvSpPr>
        <p:spPr>
          <a:xfrm rot="1549852">
            <a:off x="6642521" y="3751048"/>
            <a:ext cx="45719" cy="1271211"/>
          </a:xfrm>
          <a:prstGeom prst="rect">
            <a:avLst/>
          </a:prstGeom>
          <a:solidFill>
            <a:srgbClr val="F6A73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F5118F85-312D-A447-B2BF-3A6C514DC2ED}"/>
              </a:ext>
            </a:extLst>
          </p:cNvPr>
          <p:cNvSpPr/>
          <p:nvPr/>
        </p:nvSpPr>
        <p:spPr>
          <a:xfrm rot="21018419">
            <a:off x="6444211" y="4736790"/>
            <a:ext cx="68878" cy="65909"/>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935C6C17-A79D-934D-A7ED-A0001087B87F}"/>
              </a:ext>
            </a:extLst>
          </p:cNvPr>
          <p:cNvSpPr/>
          <p:nvPr/>
        </p:nvSpPr>
        <p:spPr>
          <a:xfrm rot="21018419">
            <a:off x="6359011" y="4853190"/>
            <a:ext cx="68878" cy="65909"/>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EAE06807-834A-3742-847E-A9AB23460057}"/>
              </a:ext>
            </a:extLst>
          </p:cNvPr>
          <p:cNvSpPr/>
          <p:nvPr/>
        </p:nvSpPr>
        <p:spPr>
          <a:xfrm rot="21018419">
            <a:off x="6416611" y="4845990"/>
            <a:ext cx="68878" cy="65909"/>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9" name="Curved Up Arrow 148">
            <a:extLst>
              <a:ext uri="{FF2B5EF4-FFF2-40B4-BE49-F238E27FC236}">
                <a16:creationId xmlns:a16="http://schemas.microsoft.com/office/drawing/2014/main" id="{B592D853-84D8-B544-9CD7-8527D78E3FC7}"/>
              </a:ext>
            </a:extLst>
          </p:cNvPr>
          <p:cNvSpPr/>
          <p:nvPr/>
        </p:nvSpPr>
        <p:spPr>
          <a:xfrm rot="4078617">
            <a:off x="6389116" y="4274199"/>
            <a:ext cx="439200" cy="254567"/>
          </a:xfrm>
          <a:prstGeom prst="curvedUpArrow">
            <a:avLst/>
          </a:prstGeom>
          <a:solidFill>
            <a:srgbClr val="9FCC3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3" name="Title 1">
            <a:extLst>
              <a:ext uri="{FF2B5EF4-FFF2-40B4-BE49-F238E27FC236}">
                <a16:creationId xmlns:a16="http://schemas.microsoft.com/office/drawing/2014/main" id="{E4F65EAF-DB84-1E4E-8F5C-2E912F9D1E04}"/>
              </a:ext>
            </a:extLst>
          </p:cNvPr>
          <p:cNvSpPr txBox="1">
            <a:spLocks/>
          </p:cNvSpPr>
          <p:nvPr/>
        </p:nvSpPr>
        <p:spPr>
          <a:xfrm>
            <a:off x="8313654" y="1641884"/>
            <a:ext cx="3508958" cy="15481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a:latin typeface="Open Sans"/>
                <a:ea typeface="Open Sans"/>
                <a:cs typeface="Open Sans"/>
                <a:sym typeface="Open Sans"/>
              </a:rPr>
              <a:t>Rest the coffee filter on top of another beaker/cup and pour your solution through it to filter out the pepper.</a:t>
            </a:r>
            <a:endParaRPr lang="en-US" sz="2000" dirty="0"/>
          </a:p>
        </p:txBody>
      </p:sp>
      <p:cxnSp>
        <p:nvCxnSpPr>
          <p:cNvPr id="157" name="Straight Connector 156">
            <a:extLst>
              <a:ext uri="{FF2B5EF4-FFF2-40B4-BE49-F238E27FC236}">
                <a16:creationId xmlns:a16="http://schemas.microsoft.com/office/drawing/2014/main" id="{E636795C-AA70-634B-9FCF-6C4C7E7C679E}"/>
              </a:ext>
            </a:extLst>
          </p:cNvPr>
          <p:cNvCxnSpPr/>
          <p:nvPr/>
        </p:nvCxnSpPr>
        <p:spPr>
          <a:xfrm>
            <a:off x="9173945" y="6257677"/>
            <a:ext cx="22449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70FA3DF0-CE65-854B-B89B-F961046AE073}"/>
              </a:ext>
            </a:extLst>
          </p:cNvPr>
          <p:cNvCxnSpPr/>
          <p:nvPr/>
        </p:nvCxnSpPr>
        <p:spPr>
          <a:xfrm>
            <a:off x="9173945" y="6123829"/>
            <a:ext cx="22449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60B112F5-AF15-934E-A8B9-CE2DC44C0863}"/>
              </a:ext>
            </a:extLst>
          </p:cNvPr>
          <p:cNvCxnSpPr>
            <a:cxnSpLocks/>
          </p:cNvCxnSpPr>
          <p:nvPr/>
        </p:nvCxnSpPr>
        <p:spPr>
          <a:xfrm>
            <a:off x="9173945" y="5982031"/>
            <a:ext cx="574354"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5767D502-7193-BA43-9446-7287DD963FEF}"/>
              </a:ext>
            </a:extLst>
          </p:cNvPr>
          <p:cNvCxnSpPr/>
          <p:nvPr/>
        </p:nvCxnSpPr>
        <p:spPr>
          <a:xfrm>
            <a:off x="9173945" y="5837315"/>
            <a:ext cx="22449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CAD868F6-2E6D-464A-B5F8-455C57C1A1FE}"/>
              </a:ext>
            </a:extLst>
          </p:cNvPr>
          <p:cNvCxnSpPr/>
          <p:nvPr/>
        </p:nvCxnSpPr>
        <p:spPr>
          <a:xfrm>
            <a:off x="9173945" y="5661491"/>
            <a:ext cx="22449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37E5CD63-B374-CE44-9907-F31A237FCAA2}"/>
              </a:ext>
            </a:extLst>
          </p:cNvPr>
          <p:cNvCxnSpPr/>
          <p:nvPr/>
        </p:nvCxnSpPr>
        <p:spPr>
          <a:xfrm>
            <a:off x="9220196" y="5064919"/>
            <a:ext cx="123829" cy="451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17A17A09-3CA6-D34F-984C-75C643F025CA}"/>
              </a:ext>
            </a:extLst>
          </p:cNvPr>
          <p:cNvCxnSpPr/>
          <p:nvPr/>
        </p:nvCxnSpPr>
        <p:spPr>
          <a:xfrm>
            <a:off x="9410924" y="5080738"/>
            <a:ext cx="123829" cy="451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E4412773-1261-EA45-93CE-5D81E13ABFC6}"/>
              </a:ext>
            </a:extLst>
          </p:cNvPr>
          <p:cNvCxnSpPr/>
          <p:nvPr/>
        </p:nvCxnSpPr>
        <p:spPr>
          <a:xfrm>
            <a:off x="9619584" y="5082890"/>
            <a:ext cx="123829" cy="451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6FD16FEE-2F3C-B348-9BEC-D69489825ADB}"/>
              </a:ext>
            </a:extLst>
          </p:cNvPr>
          <p:cNvCxnSpPr/>
          <p:nvPr/>
        </p:nvCxnSpPr>
        <p:spPr>
          <a:xfrm>
            <a:off x="9825975" y="5082890"/>
            <a:ext cx="123829" cy="451857"/>
          </a:xfrm>
          <a:prstGeom prst="line">
            <a:avLst/>
          </a:prstGeom>
          <a:ln/>
        </p:spPr>
        <p:style>
          <a:lnRef idx="1">
            <a:schemeClr val="dk1"/>
          </a:lnRef>
          <a:fillRef idx="0">
            <a:schemeClr val="dk1"/>
          </a:fillRef>
          <a:effectRef idx="0">
            <a:schemeClr val="dk1"/>
          </a:effectRef>
          <a:fontRef idx="minor">
            <a:schemeClr val="tx1"/>
          </a:fontRef>
        </p:style>
      </p:cxnSp>
      <p:cxnSp>
        <p:nvCxnSpPr>
          <p:cNvPr id="170" name="Straight Connector 169">
            <a:extLst>
              <a:ext uri="{FF2B5EF4-FFF2-40B4-BE49-F238E27FC236}">
                <a16:creationId xmlns:a16="http://schemas.microsoft.com/office/drawing/2014/main" id="{C0742165-0632-0147-84D7-D1F53D01E512}"/>
              </a:ext>
            </a:extLst>
          </p:cNvPr>
          <p:cNvCxnSpPr>
            <a:cxnSpLocks/>
          </p:cNvCxnSpPr>
          <p:nvPr/>
        </p:nvCxnSpPr>
        <p:spPr>
          <a:xfrm flipH="1">
            <a:off x="10901363" y="5080738"/>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7CAF44D2-BC0B-544A-9BBD-FD552A53D186}"/>
              </a:ext>
            </a:extLst>
          </p:cNvPr>
          <p:cNvCxnSpPr>
            <a:cxnSpLocks/>
          </p:cNvCxnSpPr>
          <p:nvPr/>
        </p:nvCxnSpPr>
        <p:spPr>
          <a:xfrm flipH="1">
            <a:off x="10757662" y="5087840"/>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F321093C-12A5-D74E-A2C5-5F9F49B561A5}"/>
              </a:ext>
            </a:extLst>
          </p:cNvPr>
          <p:cNvCxnSpPr>
            <a:cxnSpLocks/>
          </p:cNvCxnSpPr>
          <p:nvPr/>
        </p:nvCxnSpPr>
        <p:spPr>
          <a:xfrm flipH="1">
            <a:off x="10608701" y="5087840"/>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FC8245F3-B0F1-0648-92B5-5D7E6564E7E2}"/>
              </a:ext>
            </a:extLst>
          </p:cNvPr>
          <p:cNvCxnSpPr>
            <a:cxnSpLocks/>
          </p:cNvCxnSpPr>
          <p:nvPr/>
        </p:nvCxnSpPr>
        <p:spPr>
          <a:xfrm flipH="1">
            <a:off x="10439877" y="5080738"/>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76" name="Group 175">
            <a:extLst>
              <a:ext uri="{FF2B5EF4-FFF2-40B4-BE49-F238E27FC236}">
                <a16:creationId xmlns:a16="http://schemas.microsoft.com/office/drawing/2014/main" id="{8E8EBB7C-21E0-F34F-A344-C8586FFE8464}"/>
              </a:ext>
            </a:extLst>
          </p:cNvPr>
          <p:cNvGrpSpPr/>
          <p:nvPr/>
        </p:nvGrpSpPr>
        <p:grpSpPr>
          <a:xfrm rot="8562494">
            <a:off x="8999664" y="3583055"/>
            <a:ext cx="1012274" cy="972453"/>
            <a:chOff x="838200" y="4049271"/>
            <a:chExt cx="2133601" cy="1813647"/>
          </a:xfrm>
        </p:grpSpPr>
        <p:sp>
          <p:nvSpPr>
            <p:cNvPr id="177" name="Trapezoid 176">
              <a:extLst>
                <a:ext uri="{FF2B5EF4-FFF2-40B4-BE49-F238E27FC236}">
                  <a16:creationId xmlns:a16="http://schemas.microsoft.com/office/drawing/2014/main" id="{1A362AE7-ED3B-3043-83AE-5EAAE266E3BB}"/>
                </a:ext>
              </a:extLst>
            </p:cNvPr>
            <p:cNvSpPr/>
            <p:nvPr/>
          </p:nvSpPr>
          <p:spPr>
            <a:xfrm rot="10800000">
              <a:off x="838200" y="4195483"/>
              <a:ext cx="2133600" cy="1667435"/>
            </a:xfrm>
            <a:prstGeom prst="trapezoi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9DCDDB00-6A44-8944-8799-1D64C94AF5ED}"/>
                </a:ext>
              </a:extLst>
            </p:cNvPr>
            <p:cNvSpPr/>
            <p:nvPr/>
          </p:nvSpPr>
          <p:spPr>
            <a:xfrm>
              <a:off x="838200" y="4049271"/>
              <a:ext cx="2133601" cy="328648"/>
            </a:xfrm>
            <a:prstGeom prst="ellipse">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9" name="Group 178">
              <a:extLst>
                <a:ext uri="{FF2B5EF4-FFF2-40B4-BE49-F238E27FC236}">
                  <a16:creationId xmlns:a16="http://schemas.microsoft.com/office/drawing/2014/main" id="{16F9EA8C-26A0-414D-9A88-1B2D023E65EF}"/>
                </a:ext>
              </a:extLst>
            </p:cNvPr>
            <p:cNvGrpSpPr/>
            <p:nvPr/>
          </p:nvGrpSpPr>
          <p:grpSpPr>
            <a:xfrm>
              <a:off x="1071677" y="4096838"/>
              <a:ext cx="487388" cy="239104"/>
              <a:chOff x="4723572" y="2684582"/>
              <a:chExt cx="487388" cy="239104"/>
            </a:xfrm>
          </p:grpSpPr>
          <p:sp>
            <p:nvSpPr>
              <p:cNvPr id="230" name="Oval 229">
                <a:extLst>
                  <a:ext uri="{FF2B5EF4-FFF2-40B4-BE49-F238E27FC236}">
                    <a16:creationId xmlns:a16="http://schemas.microsoft.com/office/drawing/2014/main" id="{C1EBE15B-8E3C-9042-B60F-924DA311BABD}"/>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1" name="Oval 230">
                <a:extLst>
                  <a:ext uri="{FF2B5EF4-FFF2-40B4-BE49-F238E27FC236}">
                    <a16:creationId xmlns:a16="http://schemas.microsoft.com/office/drawing/2014/main" id="{7C1A7B53-F528-7542-806D-E09092EF2F5C}"/>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2" name="Oval 231">
                <a:extLst>
                  <a:ext uri="{FF2B5EF4-FFF2-40B4-BE49-F238E27FC236}">
                    <a16:creationId xmlns:a16="http://schemas.microsoft.com/office/drawing/2014/main" id="{A76E03CF-ABF4-904A-91C1-189C80987F12}"/>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3" name="Oval 232">
                <a:extLst>
                  <a:ext uri="{FF2B5EF4-FFF2-40B4-BE49-F238E27FC236}">
                    <a16:creationId xmlns:a16="http://schemas.microsoft.com/office/drawing/2014/main" id="{662A3420-B5EE-2544-8202-4C201AEBB636}"/>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4" name="Oval 233">
                <a:extLst>
                  <a:ext uri="{FF2B5EF4-FFF2-40B4-BE49-F238E27FC236}">
                    <a16:creationId xmlns:a16="http://schemas.microsoft.com/office/drawing/2014/main" id="{A7F956EE-87D8-D844-A474-6BF3E8846BB9}"/>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5" name="Oval 234">
                <a:extLst>
                  <a:ext uri="{FF2B5EF4-FFF2-40B4-BE49-F238E27FC236}">
                    <a16:creationId xmlns:a16="http://schemas.microsoft.com/office/drawing/2014/main" id="{2B2899FD-B25B-3A4E-B27F-208A606F55D8}"/>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6" name="Oval 235">
                <a:extLst>
                  <a:ext uri="{FF2B5EF4-FFF2-40B4-BE49-F238E27FC236}">
                    <a16:creationId xmlns:a16="http://schemas.microsoft.com/office/drawing/2014/main" id="{F82F47BB-CED0-2B48-BC15-CF81E5290686}"/>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7" name="Oval 236">
                <a:extLst>
                  <a:ext uri="{FF2B5EF4-FFF2-40B4-BE49-F238E27FC236}">
                    <a16:creationId xmlns:a16="http://schemas.microsoft.com/office/drawing/2014/main" id="{3A5CB9A7-1332-9043-BCAC-3AEBBBA399A2}"/>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8" name="Oval 237">
                <a:extLst>
                  <a:ext uri="{FF2B5EF4-FFF2-40B4-BE49-F238E27FC236}">
                    <a16:creationId xmlns:a16="http://schemas.microsoft.com/office/drawing/2014/main" id="{952DFB6A-0B2F-1648-88D2-1EE2DEBF67EA}"/>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0" name="Group 179">
              <a:extLst>
                <a:ext uri="{FF2B5EF4-FFF2-40B4-BE49-F238E27FC236}">
                  <a16:creationId xmlns:a16="http://schemas.microsoft.com/office/drawing/2014/main" id="{97256124-9663-8C49-9F30-B73B1C563380}"/>
                </a:ext>
              </a:extLst>
            </p:cNvPr>
            <p:cNvGrpSpPr/>
            <p:nvPr/>
          </p:nvGrpSpPr>
          <p:grpSpPr>
            <a:xfrm>
              <a:off x="1607295" y="4087272"/>
              <a:ext cx="487388" cy="239104"/>
              <a:chOff x="4723572" y="2684582"/>
              <a:chExt cx="487388" cy="239104"/>
            </a:xfrm>
          </p:grpSpPr>
          <p:sp>
            <p:nvSpPr>
              <p:cNvPr id="221" name="Oval 220">
                <a:extLst>
                  <a:ext uri="{FF2B5EF4-FFF2-40B4-BE49-F238E27FC236}">
                    <a16:creationId xmlns:a16="http://schemas.microsoft.com/office/drawing/2014/main" id="{E78118D0-44EE-C442-8B5F-016BDA5C695D}"/>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2" name="Oval 221">
                <a:extLst>
                  <a:ext uri="{FF2B5EF4-FFF2-40B4-BE49-F238E27FC236}">
                    <a16:creationId xmlns:a16="http://schemas.microsoft.com/office/drawing/2014/main" id="{4ACC8CD6-123B-314B-91FB-B6790BBE3A9A}"/>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3" name="Oval 222">
                <a:extLst>
                  <a:ext uri="{FF2B5EF4-FFF2-40B4-BE49-F238E27FC236}">
                    <a16:creationId xmlns:a16="http://schemas.microsoft.com/office/drawing/2014/main" id="{5014D18F-D2DA-604E-9248-77D7785AF48E}"/>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4" name="Oval 223">
                <a:extLst>
                  <a:ext uri="{FF2B5EF4-FFF2-40B4-BE49-F238E27FC236}">
                    <a16:creationId xmlns:a16="http://schemas.microsoft.com/office/drawing/2014/main" id="{C565D0C8-DE73-3142-A5CA-A82837CD54D8}"/>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5" name="Oval 224">
                <a:extLst>
                  <a:ext uri="{FF2B5EF4-FFF2-40B4-BE49-F238E27FC236}">
                    <a16:creationId xmlns:a16="http://schemas.microsoft.com/office/drawing/2014/main" id="{A0897982-57F3-7B43-ACAD-6516575C5C96}"/>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6" name="Oval 225">
                <a:extLst>
                  <a:ext uri="{FF2B5EF4-FFF2-40B4-BE49-F238E27FC236}">
                    <a16:creationId xmlns:a16="http://schemas.microsoft.com/office/drawing/2014/main" id="{1C2653EF-836B-9942-AA65-DAE010783FC9}"/>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7" name="Oval 226">
                <a:extLst>
                  <a:ext uri="{FF2B5EF4-FFF2-40B4-BE49-F238E27FC236}">
                    <a16:creationId xmlns:a16="http://schemas.microsoft.com/office/drawing/2014/main" id="{D967B15B-9FA9-E84F-91ED-8E8BF7751F6F}"/>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8" name="Oval 227">
                <a:extLst>
                  <a:ext uri="{FF2B5EF4-FFF2-40B4-BE49-F238E27FC236}">
                    <a16:creationId xmlns:a16="http://schemas.microsoft.com/office/drawing/2014/main" id="{2DF586CD-621C-0D4A-8D44-418B0709D68E}"/>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9" name="Oval 228">
                <a:extLst>
                  <a:ext uri="{FF2B5EF4-FFF2-40B4-BE49-F238E27FC236}">
                    <a16:creationId xmlns:a16="http://schemas.microsoft.com/office/drawing/2014/main" id="{8F85E20C-E50A-5B4C-ACB6-CF9E465BA63A}"/>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1" name="Group 180">
              <a:extLst>
                <a:ext uri="{FF2B5EF4-FFF2-40B4-BE49-F238E27FC236}">
                  <a16:creationId xmlns:a16="http://schemas.microsoft.com/office/drawing/2014/main" id="{09B913AC-0226-2143-86ED-15724A2AC3A2}"/>
                </a:ext>
              </a:extLst>
            </p:cNvPr>
            <p:cNvGrpSpPr/>
            <p:nvPr/>
          </p:nvGrpSpPr>
          <p:grpSpPr>
            <a:xfrm>
              <a:off x="1730110" y="4114336"/>
              <a:ext cx="487388" cy="239104"/>
              <a:chOff x="4723572" y="2684582"/>
              <a:chExt cx="487388" cy="239104"/>
            </a:xfrm>
          </p:grpSpPr>
          <p:sp>
            <p:nvSpPr>
              <p:cNvPr id="212" name="Oval 211">
                <a:extLst>
                  <a:ext uri="{FF2B5EF4-FFF2-40B4-BE49-F238E27FC236}">
                    <a16:creationId xmlns:a16="http://schemas.microsoft.com/office/drawing/2014/main" id="{5A5BB07F-4116-8845-8DCF-022A46F5B725}"/>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3" name="Oval 212">
                <a:extLst>
                  <a:ext uri="{FF2B5EF4-FFF2-40B4-BE49-F238E27FC236}">
                    <a16:creationId xmlns:a16="http://schemas.microsoft.com/office/drawing/2014/main" id="{6357C639-A765-3445-BDF1-F36B225E7D05}"/>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4" name="Oval 213">
                <a:extLst>
                  <a:ext uri="{FF2B5EF4-FFF2-40B4-BE49-F238E27FC236}">
                    <a16:creationId xmlns:a16="http://schemas.microsoft.com/office/drawing/2014/main" id="{9A957E65-A032-C34B-8658-58F6BC289276}"/>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5" name="Oval 214">
                <a:extLst>
                  <a:ext uri="{FF2B5EF4-FFF2-40B4-BE49-F238E27FC236}">
                    <a16:creationId xmlns:a16="http://schemas.microsoft.com/office/drawing/2014/main" id="{A493BA24-E8ED-2142-B750-127EEC8D39F8}"/>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6" name="Oval 215">
                <a:extLst>
                  <a:ext uri="{FF2B5EF4-FFF2-40B4-BE49-F238E27FC236}">
                    <a16:creationId xmlns:a16="http://schemas.microsoft.com/office/drawing/2014/main" id="{E48F4840-DBF7-5B49-9AF7-448779DCFA9B}"/>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7" name="Oval 216">
                <a:extLst>
                  <a:ext uri="{FF2B5EF4-FFF2-40B4-BE49-F238E27FC236}">
                    <a16:creationId xmlns:a16="http://schemas.microsoft.com/office/drawing/2014/main" id="{5DB1CC71-25B6-2C49-96DF-81D2D50DF6A5}"/>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8" name="Oval 217">
                <a:extLst>
                  <a:ext uri="{FF2B5EF4-FFF2-40B4-BE49-F238E27FC236}">
                    <a16:creationId xmlns:a16="http://schemas.microsoft.com/office/drawing/2014/main" id="{FA07F88F-0575-DB45-B29C-A4B6FEC215B0}"/>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9" name="Oval 218">
                <a:extLst>
                  <a:ext uri="{FF2B5EF4-FFF2-40B4-BE49-F238E27FC236}">
                    <a16:creationId xmlns:a16="http://schemas.microsoft.com/office/drawing/2014/main" id="{DE7FB3B5-D35E-0C40-9CD7-975C68D729F2}"/>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0" name="Oval 219">
                <a:extLst>
                  <a:ext uri="{FF2B5EF4-FFF2-40B4-BE49-F238E27FC236}">
                    <a16:creationId xmlns:a16="http://schemas.microsoft.com/office/drawing/2014/main" id="{FBCCF883-63C2-FE4E-A3B9-76389EF68A73}"/>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2" name="Group 181">
              <a:extLst>
                <a:ext uri="{FF2B5EF4-FFF2-40B4-BE49-F238E27FC236}">
                  <a16:creationId xmlns:a16="http://schemas.microsoft.com/office/drawing/2014/main" id="{79EC1355-1369-7E4C-8275-763C06C90FF5}"/>
                </a:ext>
              </a:extLst>
            </p:cNvPr>
            <p:cNvGrpSpPr/>
            <p:nvPr/>
          </p:nvGrpSpPr>
          <p:grpSpPr>
            <a:xfrm>
              <a:off x="2023174" y="4106027"/>
              <a:ext cx="487388" cy="239104"/>
              <a:chOff x="4723572" y="2684582"/>
              <a:chExt cx="487388" cy="239104"/>
            </a:xfrm>
          </p:grpSpPr>
          <p:sp>
            <p:nvSpPr>
              <p:cNvPr id="203" name="Oval 202">
                <a:extLst>
                  <a:ext uri="{FF2B5EF4-FFF2-40B4-BE49-F238E27FC236}">
                    <a16:creationId xmlns:a16="http://schemas.microsoft.com/office/drawing/2014/main" id="{D673E0D0-00C2-C449-BC93-095338C3F33F}"/>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4" name="Oval 203">
                <a:extLst>
                  <a:ext uri="{FF2B5EF4-FFF2-40B4-BE49-F238E27FC236}">
                    <a16:creationId xmlns:a16="http://schemas.microsoft.com/office/drawing/2014/main" id="{4D16A650-10E7-2A42-9EF0-164FFA10950D}"/>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5" name="Oval 204">
                <a:extLst>
                  <a:ext uri="{FF2B5EF4-FFF2-40B4-BE49-F238E27FC236}">
                    <a16:creationId xmlns:a16="http://schemas.microsoft.com/office/drawing/2014/main" id="{35178552-96BD-924D-8B2A-013CE7ECEEA7}"/>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6" name="Oval 205">
                <a:extLst>
                  <a:ext uri="{FF2B5EF4-FFF2-40B4-BE49-F238E27FC236}">
                    <a16:creationId xmlns:a16="http://schemas.microsoft.com/office/drawing/2014/main" id="{1773D799-59D4-6546-817C-1641D4AEF0AC}"/>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7" name="Oval 206">
                <a:extLst>
                  <a:ext uri="{FF2B5EF4-FFF2-40B4-BE49-F238E27FC236}">
                    <a16:creationId xmlns:a16="http://schemas.microsoft.com/office/drawing/2014/main" id="{EFBB5330-9A92-6B40-BF8E-60CE5B5A6C1F}"/>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8" name="Oval 207">
                <a:extLst>
                  <a:ext uri="{FF2B5EF4-FFF2-40B4-BE49-F238E27FC236}">
                    <a16:creationId xmlns:a16="http://schemas.microsoft.com/office/drawing/2014/main" id="{BF3EDD1A-5165-BA49-A16F-C47573C625E0}"/>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9" name="Oval 208">
                <a:extLst>
                  <a:ext uri="{FF2B5EF4-FFF2-40B4-BE49-F238E27FC236}">
                    <a16:creationId xmlns:a16="http://schemas.microsoft.com/office/drawing/2014/main" id="{AA793B16-795A-2845-9810-AFFB15722E0D}"/>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0" name="Oval 209">
                <a:extLst>
                  <a:ext uri="{FF2B5EF4-FFF2-40B4-BE49-F238E27FC236}">
                    <a16:creationId xmlns:a16="http://schemas.microsoft.com/office/drawing/2014/main" id="{3E39EF42-1784-824C-840D-2803E0E63EAA}"/>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1" name="Oval 210">
                <a:extLst>
                  <a:ext uri="{FF2B5EF4-FFF2-40B4-BE49-F238E27FC236}">
                    <a16:creationId xmlns:a16="http://schemas.microsoft.com/office/drawing/2014/main" id="{56FB6871-DE3E-434D-8F3C-F6012F26ACA4}"/>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3" name="Group 182">
              <a:extLst>
                <a:ext uri="{FF2B5EF4-FFF2-40B4-BE49-F238E27FC236}">
                  <a16:creationId xmlns:a16="http://schemas.microsoft.com/office/drawing/2014/main" id="{86BB7476-7D18-6E42-9E72-AB26944DB4F7}"/>
                </a:ext>
              </a:extLst>
            </p:cNvPr>
            <p:cNvGrpSpPr/>
            <p:nvPr/>
          </p:nvGrpSpPr>
          <p:grpSpPr>
            <a:xfrm rot="21018419">
              <a:off x="2337898" y="4129496"/>
              <a:ext cx="457180" cy="197688"/>
              <a:chOff x="4723572" y="2684582"/>
              <a:chExt cx="487388" cy="239104"/>
            </a:xfrm>
          </p:grpSpPr>
          <p:sp>
            <p:nvSpPr>
              <p:cNvPr id="194" name="Oval 193">
                <a:extLst>
                  <a:ext uri="{FF2B5EF4-FFF2-40B4-BE49-F238E27FC236}">
                    <a16:creationId xmlns:a16="http://schemas.microsoft.com/office/drawing/2014/main" id="{DF548148-4B11-8644-8094-A9FF8AC9A8C8}"/>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5" name="Oval 194">
                <a:extLst>
                  <a:ext uri="{FF2B5EF4-FFF2-40B4-BE49-F238E27FC236}">
                    <a16:creationId xmlns:a16="http://schemas.microsoft.com/office/drawing/2014/main" id="{6667FEE8-356D-3344-9636-352A1E3EB51B}"/>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6" name="Oval 195">
                <a:extLst>
                  <a:ext uri="{FF2B5EF4-FFF2-40B4-BE49-F238E27FC236}">
                    <a16:creationId xmlns:a16="http://schemas.microsoft.com/office/drawing/2014/main" id="{F69BA609-0753-2247-98CD-BAA048853F7F}"/>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7" name="Oval 196">
                <a:extLst>
                  <a:ext uri="{FF2B5EF4-FFF2-40B4-BE49-F238E27FC236}">
                    <a16:creationId xmlns:a16="http://schemas.microsoft.com/office/drawing/2014/main" id="{BE8208BD-B7CE-D74A-8FF1-B7FF8127F371}"/>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8" name="Oval 197">
                <a:extLst>
                  <a:ext uri="{FF2B5EF4-FFF2-40B4-BE49-F238E27FC236}">
                    <a16:creationId xmlns:a16="http://schemas.microsoft.com/office/drawing/2014/main" id="{75B6C84B-2354-024E-B724-B8B668B318E4}"/>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9" name="Oval 198">
                <a:extLst>
                  <a:ext uri="{FF2B5EF4-FFF2-40B4-BE49-F238E27FC236}">
                    <a16:creationId xmlns:a16="http://schemas.microsoft.com/office/drawing/2014/main" id="{5B6988ED-668F-F04D-AA91-24F6F227C786}"/>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0" name="Oval 199">
                <a:extLst>
                  <a:ext uri="{FF2B5EF4-FFF2-40B4-BE49-F238E27FC236}">
                    <a16:creationId xmlns:a16="http://schemas.microsoft.com/office/drawing/2014/main" id="{472F3E6A-B2DF-5940-B729-58B9F086923D}"/>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1" name="Oval 200">
                <a:extLst>
                  <a:ext uri="{FF2B5EF4-FFF2-40B4-BE49-F238E27FC236}">
                    <a16:creationId xmlns:a16="http://schemas.microsoft.com/office/drawing/2014/main" id="{E5AB2BB1-1BA8-DF45-BD73-7186D4A7F0EB}"/>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2" name="Oval 201">
                <a:extLst>
                  <a:ext uri="{FF2B5EF4-FFF2-40B4-BE49-F238E27FC236}">
                    <a16:creationId xmlns:a16="http://schemas.microsoft.com/office/drawing/2014/main" id="{1A1D93A5-3FAC-EB4A-8963-A365A9E5143C}"/>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4" name="Group 183">
              <a:extLst>
                <a:ext uri="{FF2B5EF4-FFF2-40B4-BE49-F238E27FC236}">
                  <a16:creationId xmlns:a16="http://schemas.microsoft.com/office/drawing/2014/main" id="{7F74ED85-FFCA-994A-AE26-F8CFB72B0EE8}"/>
                </a:ext>
              </a:extLst>
            </p:cNvPr>
            <p:cNvGrpSpPr/>
            <p:nvPr/>
          </p:nvGrpSpPr>
          <p:grpSpPr>
            <a:xfrm rot="11500642">
              <a:off x="1453567" y="4105938"/>
              <a:ext cx="487388" cy="239104"/>
              <a:chOff x="4723572" y="2684582"/>
              <a:chExt cx="487388" cy="239104"/>
            </a:xfrm>
          </p:grpSpPr>
          <p:sp>
            <p:nvSpPr>
              <p:cNvPr id="185" name="Oval 184">
                <a:extLst>
                  <a:ext uri="{FF2B5EF4-FFF2-40B4-BE49-F238E27FC236}">
                    <a16:creationId xmlns:a16="http://schemas.microsoft.com/office/drawing/2014/main" id="{71275690-C5FE-904A-B461-9728FB7B2656}"/>
                  </a:ext>
                </a:extLst>
              </p:cNvPr>
              <p:cNvSpPr/>
              <p:nvPr/>
            </p:nvSpPr>
            <p:spPr>
              <a:xfrm>
                <a:off x="4831080" y="2804158"/>
                <a:ext cx="73429" cy="8229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6" name="Oval 185">
                <a:extLst>
                  <a:ext uri="{FF2B5EF4-FFF2-40B4-BE49-F238E27FC236}">
                    <a16:creationId xmlns:a16="http://schemas.microsoft.com/office/drawing/2014/main" id="{6004196C-E4B3-7949-B621-E01E062F123A}"/>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7" name="Oval 186">
                <a:extLst>
                  <a:ext uri="{FF2B5EF4-FFF2-40B4-BE49-F238E27FC236}">
                    <a16:creationId xmlns:a16="http://schemas.microsoft.com/office/drawing/2014/main" id="{2749F0A5-3749-7F40-9E8E-3885D6291F9A}"/>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8" name="Oval 187">
                <a:extLst>
                  <a:ext uri="{FF2B5EF4-FFF2-40B4-BE49-F238E27FC236}">
                    <a16:creationId xmlns:a16="http://schemas.microsoft.com/office/drawing/2014/main" id="{9ABD0B4A-1845-4745-9C0E-FEB681D839EF}"/>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9" name="Oval 188">
                <a:extLst>
                  <a:ext uri="{FF2B5EF4-FFF2-40B4-BE49-F238E27FC236}">
                    <a16:creationId xmlns:a16="http://schemas.microsoft.com/office/drawing/2014/main" id="{EAA6C3F8-3908-F04C-BEBE-153291D1D8D1}"/>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0" name="Oval 189">
                <a:extLst>
                  <a:ext uri="{FF2B5EF4-FFF2-40B4-BE49-F238E27FC236}">
                    <a16:creationId xmlns:a16="http://schemas.microsoft.com/office/drawing/2014/main" id="{EDE5BD65-E37B-3842-8276-6ED8377A647F}"/>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1" name="Oval 190">
                <a:extLst>
                  <a:ext uri="{FF2B5EF4-FFF2-40B4-BE49-F238E27FC236}">
                    <a16:creationId xmlns:a16="http://schemas.microsoft.com/office/drawing/2014/main" id="{D7B0074E-314B-B241-9578-0E648EE4A14A}"/>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2" name="Oval 191">
                <a:extLst>
                  <a:ext uri="{FF2B5EF4-FFF2-40B4-BE49-F238E27FC236}">
                    <a16:creationId xmlns:a16="http://schemas.microsoft.com/office/drawing/2014/main" id="{39A34E52-C7A6-B444-87A3-F8FF1EF9CAA6}"/>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3" name="Oval 192">
                <a:extLst>
                  <a:ext uri="{FF2B5EF4-FFF2-40B4-BE49-F238E27FC236}">
                    <a16:creationId xmlns:a16="http://schemas.microsoft.com/office/drawing/2014/main" id="{376A56E6-6D58-2048-A441-66ADFD1BD65D}"/>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239" name="Oval 238">
            <a:extLst>
              <a:ext uri="{FF2B5EF4-FFF2-40B4-BE49-F238E27FC236}">
                <a16:creationId xmlns:a16="http://schemas.microsoft.com/office/drawing/2014/main" id="{AFE2B57B-84B8-4E4F-B602-C7C0C3A1BCB5}"/>
              </a:ext>
            </a:extLst>
          </p:cNvPr>
          <p:cNvSpPr/>
          <p:nvPr/>
        </p:nvSpPr>
        <p:spPr>
          <a:xfrm>
            <a:off x="10111747" y="5439334"/>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0" name="Oval 239">
            <a:extLst>
              <a:ext uri="{FF2B5EF4-FFF2-40B4-BE49-F238E27FC236}">
                <a16:creationId xmlns:a16="http://schemas.microsoft.com/office/drawing/2014/main" id="{731F54C2-1860-9843-A55C-670E625B8379}"/>
              </a:ext>
            </a:extLst>
          </p:cNvPr>
          <p:cNvSpPr/>
          <p:nvPr/>
        </p:nvSpPr>
        <p:spPr>
          <a:xfrm>
            <a:off x="10249149" y="543512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1" name="Oval 240">
            <a:extLst>
              <a:ext uri="{FF2B5EF4-FFF2-40B4-BE49-F238E27FC236}">
                <a16:creationId xmlns:a16="http://schemas.microsoft.com/office/drawing/2014/main" id="{67792AE9-AE33-D84F-8890-8A859DA8AA21}"/>
              </a:ext>
            </a:extLst>
          </p:cNvPr>
          <p:cNvSpPr/>
          <p:nvPr/>
        </p:nvSpPr>
        <p:spPr>
          <a:xfrm>
            <a:off x="10401202" y="543512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2" name="Oval 241">
            <a:extLst>
              <a:ext uri="{FF2B5EF4-FFF2-40B4-BE49-F238E27FC236}">
                <a16:creationId xmlns:a16="http://schemas.microsoft.com/office/drawing/2014/main" id="{D631EF32-D89A-6D49-8C04-20264E84D25D}"/>
              </a:ext>
            </a:extLst>
          </p:cNvPr>
          <p:cNvSpPr/>
          <p:nvPr/>
        </p:nvSpPr>
        <p:spPr>
          <a:xfrm>
            <a:off x="9970728" y="5427560"/>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3" name="Oval 242">
            <a:extLst>
              <a:ext uri="{FF2B5EF4-FFF2-40B4-BE49-F238E27FC236}">
                <a16:creationId xmlns:a16="http://schemas.microsoft.com/office/drawing/2014/main" id="{A54F0848-C601-004F-97C9-A91F629FDBCB}"/>
              </a:ext>
            </a:extLst>
          </p:cNvPr>
          <p:cNvSpPr/>
          <p:nvPr/>
        </p:nvSpPr>
        <p:spPr>
          <a:xfrm>
            <a:off x="9841441" y="542728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4" name="Oval 243">
            <a:extLst>
              <a:ext uri="{FF2B5EF4-FFF2-40B4-BE49-F238E27FC236}">
                <a16:creationId xmlns:a16="http://schemas.microsoft.com/office/drawing/2014/main" id="{A9354A33-5472-5B47-9924-26631682657B}"/>
              </a:ext>
            </a:extLst>
          </p:cNvPr>
          <p:cNvSpPr/>
          <p:nvPr/>
        </p:nvSpPr>
        <p:spPr>
          <a:xfrm>
            <a:off x="9715354" y="5434283"/>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5" name="Oval 244">
            <a:extLst>
              <a:ext uri="{FF2B5EF4-FFF2-40B4-BE49-F238E27FC236}">
                <a16:creationId xmlns:a16="http://schemas.microsoft.com/office/drawing/2014/main" id="{13DF81D5-0695-CF45-983D-F58F472F105F}"/>
              </a:ext>
            </a:extLst>
          </p:cNvPr>
          <p:cNvSpPr/>
          <p:nvPr/>
        </p:nvSpPr>
        <p:spPr>
          <a:xfrm>
            <a:off x="10527691" y="542728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6" name="Oval 245">
            <a:extLst>
              <a:ext uri="{FF2B5EF4-FFF2-40B4-BE49-F238E27FC236}">
                <a16:creationId xmlns:a16="http://schemas.microsoft.com/office/drawing/2014/main" id="{191B1628-5F68-174D-A780-B85616655921}"/>
              </a:ext>
            </a:extLst>
          </p:cNvPr>
          <p:cNvSpPr/>
          <p:nvPr/>
        </p:nvSpPr>
        <p:spPr>
          <a:xfrm>
            <a:off x="10459558" y="5348984"/>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7" name="Oval 246">
            <a:extLst>
              <a:ext uri="{FF2B5EF4-FFF2-40B4-BE49-F238E27FC236}">
                <a16:creationId xmlns:a16="http://schemas.microsoft.com/office/drawing/2014/main" id="{0C9F57FC-91D5-9E4D-8FD6-5F9AB477B0E2}"/>
              </a:ext>
            </a:extLst>
          </p:cNvPr>
          <p:cNvSpPr/>
          <p:nvPr/>
        </p:nvSpPr>
        <p:spPr>
          <a:xfrm>
            <a:off x="10318373" y="5362471"/>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8" name="Oval 247">
            <a:extLst>
              <a:ext uri="{FF2B5EF4-FFF2-40B4-BE49-F238E27FC236}">
                <a16:creationId xmlns:a16="http://schemas.microsoft.com/office/drawing/2014/main" id="{7228630F-6DA6-C242-AC0E-021C50ADE149}"/>
              </a:ext>
            </a:extLst>
          </p:cNvPr>
          <p:cNvSpPr/>
          <p:nvPr/>
        </p:nvSpPr>
        <p:spPr>
          <a:xfrm>
            <a:off x="9595568" y="5445722"/>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49" name="Oval 248">
            <a:extLst>
              <a:ext uri="{FF2B5EF4-FFF2-40B4-BE49-F238E27FC236}">
                <a16:creationId xmlns:a16="http://schemas.microsoft.com/office/drawing/2014/main" id="{6C39BE8D-BA10-C14C-ADEF-493D17C7764F}"/>
              </a:ext>
            </a:extLst>
          </p:cNvPr>
          <p:cNvSpPr/>
          <p:nvPr/>
        </p:nvSpPr>
        <p:spPr>
          <a:xfrm>
            <a:off x="9636984" y="5356697"/>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50" name="Oval 249">
            <a:extLst>
              <a:ext uri="{FF2B5EF4-FFF2-40B4-BE49-F238E27FC236}">
                <a16:creationId xmlns:a16="http://schemas.microsoft.com/office/drawing/2014/main" id="{663E2F50-43BC-4B4F-A9E6-F47DD9CB33E2}"/>
              </a:ext>
            </a:extLst>
          </p:cNvPr>
          <p:cNvSpPr/>
          <p:nvPr/>
        </p:nvSpPr>
        <p:spPr>
          <a:xfrm>
            <a:off x="9770452" y="5347501"/>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51" name="Oval 250">
            <a:extLst>
              <a:ext uri="{FF2B5EF4-FFF2-40B4-BE49-F238E27FC236}">
                <a16:creationId xmlns:a16="http://schemas.microsoft.com/office/drawing/2014/main" id="{5CC17F89-8810-A343-9B47-D420AE28D8F9}"/>
              </a:ext>
            </a:extLst>
          </p:cNvPr>
          <p:cNvSpPr/>
          <p:nvPr/>
        </p:nvSpPr>
        <p:spPr>
          <a:xfrm>
            <a:off x="10054289" y="5348983"/>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52" name="Oval 251">
            <a:extLst>
              <a:ext uri="{FF2B5EF4-FFF2-40B4-BE49-F238E27FC236}">
                <a16:creationId xmlns:a16="http://schemas.microsoft.com/office/drawing/2014/main" id="{BC7A6A9C-8014-304A-8867-E49F5A2DBD30}"/>
              </a:ext>
            </a:extLst>
          </p:cNvPr>
          <p:cNvSpPr/>
          <p:nvPr/>
        </p:nvSpPr>
        <p:spPr>
          <a:xfrm>
            <a:off x="10196569" y="5347500"/>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53" name="Oval 252">
            <a:extLst>
              <a:ext uri="{FF2B5EF4-FFF2-40B4-BE49-F238E27FC236}">
                <a16:creationId xmlns:a16="http://schemas.microsoft.com/office/drawing/2014/main" id="{B400FACD-2F9E-2D46-8686-78BEF405CF32}"/>
              </a:ext>
            </a:extLst>
          </p:cNvPr>
          <p:cNvSpPr/>
          <p:nvPr/>
        </p:nvSpPr>
        <p:spPr>
          <a:xfrm>
            <a:off x="9472824" y="5446000"/>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54" name="Can 253">
            <a:extLst>
              <a:ext uri="{FF2B5EF4-FFF2-40B4-BE49-F238E27FC236}">
                <a16:creationId xmlns:a16="http://schemas.microsoft.com/office/drawing/2014/main" id="{1ED1AE8B-0DA2-3341-A653-69C88F412130}"/>
              </a:ext>
            </a:extLst>
          </p:cNvPr>
          <p:cNvSpPr/>
          <p:nvPr/>
        </p:nvSpPr>
        <p:spPr>
          <a:xfrm>
            <a:off x="9173945" y="5819619"/>
            <a:ext cx="1875605" cy="625869"/>
          </a:xfrm>
          <a:prstGeom prst="can">
            <a:avLst/>
          </a:prstGeom>
          <a:solidFill>
            <a:srgbClr val="945200">
              <a:alpha val="2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3">
            <p14:nvContentPartPr>
              <p14:cNvPr id="255" name="Ink 254">
                <a:extLst>
                  <a:ext uri="{FF2B5EF4-FFF2-40B4-BE49-F238E27FC236}">
                    <a16:creationId xmlns:a16="http://schemas.microsoft.com/office/drawing/2014/main" id="{0F3C3903-5B90-204E-946C-D60B01041B3C}"/>
                  </a:ext>
                </a:extLst>
              </p14:cNvPr>
              <p14:cNvContentPartPr/>
              <p14:nvPr/>
            </p14:nvContentPartPr>
            <p14:xfrm>
              <a:off x="9127420" y="6457425"/>
              <a:ext cx="135720" cy="58680"/>
            </p14:xfrm>
          </p:contentPart>
        </mc:Choice>
        <mc:Fallback xmlns="">
          <p:pic>
            <p:nvPicPr>
              <p:cNvPr id="255" name="Ink 254">
                <a:extLst>
                  <a:ext uri="{FF2B5EF4-FFF2-40B4-BE49-F238E27FC236}">
                    <a16:creationId xmlns:a16="http://schemas.microsoft.com/office/drawing/2014/main" id="{0F3C3903-5B90-204E-946C-D60B01041B3C}"/>
                  </a:ext>
                </a:extLst>
              </p:cNvPr>
              <p:cNvPicPr/>
              <p:nvPr/>
            </p:nvPicPr>
            <p:blipFill>
              <a:blip r:embed="rId4"/>
              <a:stretch>
                <a:fillRect/>
              </a:stretch>
            </p:blipFill>
            <p:spPr>
              <a:xfrm>
                <a:off x="9073420" y="6349425"/>
                <a:ext cx="243360" cy="274320"/>
              </a:xfrm>
              <a:prstGeom prst="rect">
                <a:avLst/>
              </a:prstGeom>
            </p:spPr>
          </p:pic>
        </mc:Fallback>
      </mc:AlternateContent>
      <p:grpSp>
        <p:nvGrpSpPr>
          <p:cNvPr id="268" name="Group 267">
            <a:extLst>
              <a:ext uri="{FF2B5EF4-FFF2-40B4-BE49-F238E27FC236}">
                <a16:creationId xmlns:a16="http://schemas.microsoft.com/office/drawing/2014/main" id="{6EB0757F-6DFD-E446-9B3D-0807071CC22E}"/>
              </a:ext>
            </a:extLst>
          </p:cNvPr>
          <p:cNvGrpSpPr/>
          <p:nvPr/>
        </p:nvGrpSpPr>
        <p:grpSpPr>
          <a:xfrm>
            <a:off x="9117340" y="6426825"/>
            <a:ext cx="159480" cy="82800"/>
            <a:chOff x="9117340" y="6426825"/>
            <a:chExt cx="159480" cy="82800"/>
          </a:xfrm>
        </p:grpSpPr>
        <mc:AlternateContent xmlns:mc="http://schemas.openxmlformats.org/markup-compatibility/2006" xmlns:p14="http://schemas.microsoft.com/office/powerpoint/2010/main">
          <mc:Choice Requires="p14">
            <p:contentPart p14:bwMode="auto" r:id="rId5">
              <p14:nvContentPartPr>
                <p14:cNvPr id="256" name="Ink 255">
                  <a:extLst>
                    <a:ext uri="{FF2B5EF4-FFF2-40B4-BE49-F238E27FC236}">
                      <a16:creationId xmlns:a16="http://schemas.microsoft.com/office/drawing/2014/main" id="{AD683FC7-70D5-BC44-9754-8DFE59D2165A}"/>
                    </a:ext>
                  </a:extLst>
                </p14:cNvPr>
                <p14:cNvContentPartPr/>
                <p14:nvPr/>
              </p14:nvContentPartPr>
              <p14:xfrm>
                <a:off x="9117340" y="6426825"/>
                <a:ext cx="125640" cy="60840"/>
              </p14:xfrm>
            </p:contentPart>
          </mc:Choice>
          <mc:Fallback xmlns="">
            <p:pic>
              <p:nvPicPr>
                <p:cNvPr id="256" name="Ink 255">
                  <a:extLst>
                    <a:ext uri="{FF2B5EF4-FFF2-40B4-BE49-F238E27FC236}">
                      <a16:creationId xmlns:a16="http://schemas.microsoft.com/office/drawing/2014/main" id="{AD683FC7-70D5-BC44-9754-8DFE59D2165A}"/>
                    </a:ext>
                  </a:extLst>
                </p:cNvPr>
                <p:cNvPicPr/>
                <p:nvPr/>
              </p:nvPicPr>
              <p:blipFill>
                <a:blip r:embed="rId6"/>
                <a:stretch>
                  <a:fillRect/>
                </a:stretch>
              </p:blipFill>
              <p:spPr>
                <a:xfrm>
                  <a:off x="9054700" y="6364185"/>
                  <a:ext cx="251280" cy="1864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57" name="Ink 256">
                  <a:extLst>
                    <a:ext uri="{FF2B5EF4-FFF2-40B4-BE49-F238E27FC236}">
                      <a16:creationId xmlns:a16="http://schemas.microsoft.com/office/drawing/2014/main" id="{AA9939D9-084D-954B-B89D-8CCAE86003DA}"/>
                    </a:ext>
                  </a:extLst>
                </p14:cNvPr>
                <p14:cNvContentPartPr/>
                <p14:nvPr/>
              </p14:nvContentPartPr>
              <p14:xfrm>
                <a:off x="9156220" y="6459225"/>
                <a:ext cx="360" cy="360"/>
              </p14:xfrm>
            </p:contentPart>
          </mc:Choice>
          <mc:Fallback xmlns="">
            <p:pic>
              <p:nvPicPr>
                <p:cNvPr id="257" name="Ink 256">
                  <a:extLst>
                    <a:ext uri="{FF2B5EF4-FFF2-40B4-BE49-F238E27FC236}">
                      <a16:creationId xmlns:a16="http://schemas.microsoft.com/office/drawing/2014/main" id="{AA9939D9-084D-954B-B89D-8CCAE86003DA}"/>
                    </a:ext>
                  </a:extLst>
                </p:cNvPr>
                <p:cNvPicPr/>
                <p:nvPr/>
              </p:nvPicPr>
              <p:blipFill>
                <a:blip r:embed="rId8"/>
                <a:stretch>
                  <a:fillRect/>
                </a:stretch>
              </p:blipFill>
              <p:spPr>
                <a:xfrm>
                  <a:off x="9093580" y="639658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59" name="Ink 258">
                  <a:extLst>
                    <a:ext uri="{FF2B5EF4-FFF2-40B4-BE49-F238E27FC236}">
                      <a16:creationId xmlns:a16="http://schemas.microsoft.com/office/drawing/2014/main" id="{A480A524-E9E6-EF4A-9ECB-0A018B40EBAA}"/>
                    </a:ext>
                  </a:extLst>
                </p14:cNvPr>
                <p14:cNvContentPartPr/>
                <p14:nvPr/>
              </p14:nvContentPartPr>
              <p14:xfrm>
                <a:off x="9224980" y="6485865"/>
                <a:ext cx="360" cy="360"/>
              </p14:xfrm>
            </p:contentPart>
          </mc:Choice>
          <mc:Fallback xmlns="">
            <p:pic>
              <p:nvPicPr>
                <p:cNvPr id="259" name="Ink 258">
                  <a:extLst>
                    <a:ext uri="{FF2B5EF4-FFF2-40B4-BE49-F238E27FC236}">
                      <a16:creationId xmlns:a16="http://schemas.microsoft.com/office/drawing/2014/main" id="{A480A524-E9E6-EF4A-9ECB-0A018B40EBAA}"/>
                    </a:ext>
                  </a:extLst>
                </p:cNvPr>
                <p:cNvPicPr/>
                <p:nvPr/>
              </p:nvPicPr>
              <p:blipFill>
                <a:blip r:embed="rId8"/>
                <a:stretch>
                  <a:fillRect/>
                </a:stretch>
              </p:blipFill>
              <p:spPr>
                <a:xfrm>
                  <a:off x="9161980" y="642286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61" name="Ink 260">
                  <a:extLst>
                    <a:ext uri="{FF2B5EF4-FFF2-40B4-BE49-F238E27FC236}">
                      <a16:creationId xmlns:a16="http://schemas.microsoft.com/office/drawing/2014/main" id="{4739DC52-7ABC-C747-BFD3-FBD06C17A818}"/>
                    </a:ext>
                  </a:extLst>
                </p14:cNvPr>
                <p14:cNvContentPartPr/>
                <p14:nvPr/>
              </p14:nvContentPartPr>
              <p14:xfrm>
                <a:off x="9254500" y="6495225"/>
                <a:ext cx="360" cy="360"/>
              </p14:xfrm>
            </p:contentPart>
          </mc:Choice>
          <mc:Fallback xmlns="">
            <p:pic>
              <p:nvPicPr>
                <p:cNvPr id="261" name="Ink 260">
                  <a:extLst>
                    <a:ext uri="{FF2B5EF4-FFF2-40B4-BE49-F238E27FC236}">
                      <a16:creationId xmlns:a16="http://schemas.microsoft.com/office/drawing/2014/main" id="{4739DC52-7ABC-C747-BFD3-FBD06C17A818}"/>
                    </a:ext>
                  </a:extLst>
                </p:cNvPr>
                <p:cNvPicPr/>
                <p:nvPr/>
              </p:nvPicPr>
              <p:blipFill>
                <a:blip r:embed="rId8"/>
                <a:stretch>
                  <a:fillRect/>
                </a:stretch>
              </p:blipFill>
              <p:spPr>
                <a:xfrm>
                  <a:off x="9191860" y="643258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263" name="Ink 262">
                  <a:extLst>
                    <a:ext uri="{FF2B5EF4-FFF2-40B4-BE49-F238E27FC236}">
                      <a16:creationId xmlns:a16="http://schemas.microsoft.com/office/drawing/2014/main" id="{561B251E-FCE5-9748-8630-12037AB8BDC1}"/>
                    </a:ext>
                  </a:extLst>
                </p14:cNvPr>
                <p14:cNvContentPartPr/>
                <p14:nvPr/>
              </p14:nvContentPartPr>
              <p14:xfrm>
                <a:off x="9217060" y="6485505"/>
                <a:ext cx="360" cy="360"/>
              </p14:xfrm>
            </p:contentPart>
          </mc:Choice>
          <mc:Fallback xmlns="">
            <p:pic>
              <p:nvPicPr>
                <p:cNvPr id="263" name="Ink 262">
                  <a:extLst>
                    <a:ext uri="{FF2B5EF4-FFF2-40B4-BE49-F238E27FC236}">
                      <a16:creationId xmlns:a16="http://schemas.microsoft.com/office/drawing/2014/main" id="{561B251E-FCE5-9748-8630-12037AB8BDC1}"/>
                    </a:ext>
                  </a:extLst>
                </p:cNvPr>
                <p:cNvPicPr/>
                <p:nvPr/>
              </p:nvPicPr>
              <p:blipFill>
                <a:blip r:embed="rId8"/>
                <a:stretch>
                  <a:fillRect/>
                </a:stretch>
              </p:blipFill>
              <p:spPr>
                <a:xfrm>
                  <a:off x="9154060" y="642286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65" name="Ink 264">
                  <a:extLst>
                    <a:ext uri="{FF2B5EF4-FFF2-40B4-BE49-F238E27FC236}">
                      <a16:creationId xmlns:a16="http://schemas.microsoft.com/office/drawing/2014/main" id="{CDBE9EA7-9461-6D49-9429-864CB73A9753}"/>
                    </a:ext>
                  </a:extLst>
                </p14:cNvPr>
                <p14:cNvContentPartPr/>
                <p14:nvPr/>
              </p14:nvContentPartPr>
              <p14:xfrm>
                <a:off x="9236500" y="6490185"/>
                <a:ext cx="360" cy="360"/>
              </p14:xfrm>
            </p:contentPart>
          </mc:Choice>
          <mc:Fallback xmlns="">
            <p:pic>
              <p:nvPicPr>
                <p:cNvPr id="265" name="Ink 264">
                  <a:extLst>
                    <a:ext uri="{FF2B5EF4-FFF2-40B4-BE49-F238E27FC236}">
                      <a16:creationId xmlns:a16="http://schemas.microsoft.com/office/drawing/2014/main" id="{CDBE9EA7-9461-6D49-9429-864CB73A9753}"/>
                    </a:ext>
                  </a:extLst>
                </p:cNvPr>
                <p:cNvPicPr/>
                <p:nvPr/>
              </p:nvPicPr>
              <p:blipFill>
                <a:blip r:embed="rId8"/>
                <a:stretch>
                  <a:fillRect/>
                </a:stretch>
              </p:blipFill>
              <p:spPr>
                <a:xfrm>
                  <a:off x="9173860" y="642718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267" name="Ink 266">
                  <a:extLst>
                    <a:ext uri="{FF2B5EF4-FFF2-40B4-BE49-F238E27FC236}">
                      <a16:creationId xmlns:a16="http://schemas.microsoft.com/office/drawing/2014/main" id="{52B19F96-3FC4-694F-A4EA-50049F06703A}"/>
                    </a:ext>
                  </a:extLst>
                </p14:cNvPr>
                <p14:cNvContentPartPr/>
                <p14:nvPr/>
              </p14:nvContentPartPr>
              <p14:xfrm>
                <a:off x="9276460" y="6509265"/>
                <a:ext cx="360" cy="360"/>
              </p14:xfrm>
            </p:contentPart>
          </mc:Choice>
          <mc:Fallback xmlns="">
            <p:pic>
              <p:nvPicPr>
                <p:cNvPr id="267" name="Ink 266">
                  <a:extLst>
                    <a:ext uri="{FF2B5EF4-FFF2-40B4-BE49-F238E27FC236}">
                      <a16:creationId xmlns:a16="http://schemas.microsoft.com/office/drawing/2014/main" id="{52B19F96-3FC4-694F-A4EA-50049F06703A}"/>
                    </a:ext>
                  </a:extLst>
                </p:cNvPr>
                <p:cNvPicPr/>
                <p:nvPr/>
              </p:nvPicPr>
              <p:blipFill>
                <a:blip r:embed="rId8"/>
                <a:stretch>
                  <a:fillRect/>
                </a:stretch>
              </p:blipFill>
              <p:spPr>
                <a:xfrm>
                  <a:off x="9213820" y="6446625"/>
                  <a:ext cx="126000" cy="126000"/>
                </a:xfrm>
                <a:prstGeom prst="rect">
                  <a:avLst/>
                </a:prstGeom>
              </p:spPr>
            </p:pic>
          </mc:Fallback>
        </mc:AlternateContent>
      </p:grpSp>
      <p:grpSp>
        <p:nvGrpSpPr>
          <p:cNvPr id="285" name="Group 284">
            <a:extLst>
              <a:ext uri="{FF2B5EF4-FFF2-40B4-BE49-F238E27FC236}">
                <a16:creationId xmlns:a16="http://schemas.microsoft.com/office/drawing/2014/main" id="{4508371D-B299-5A47-ACD3-AC9CB8E526D4}"/>
              </a:ext>
            </a:extLst>
          </p:cNvPr>
          <p:cNvGrpSpPr/>
          <p:nvPr/>
        </p:nvGrpSpPr>
        <p:grpSpPr>
          <a:xfrm>
            <a:off x="10957300" y="6413865"/>
            <a:ext cx="162360" cy="83880"/>
            <a:chOff x="10957300" y="6413865"/>
            <a:chExt cx="162360" cy="83880"/>
          </a:xfrm>
        </p:grpSpPr>
        <mc:AlternateContent xmlns:mc="http://schemas.openxmlformats.org/markup-compatibility/2006" xmlns:p14="http://schemas.microsoft.com/office/powerpoint/2010/main">
          <mc:Choice Requires="p14">
            <p:contentPart p14:bwMode="auto" r:id="rId14">
              <p14:nvContentPartPr>
                <p14:cNvPr id="269" name="Ink 268">
                  <a:extLst>
                    <a:ext uri="{FF2B5EF4-FFF2-40B4-BE49-F238E27FC236}">
                      <a16:creationId xmlns:a16="http://schemas.microsoft.com/office/drawing/2014/main" id="{74BFD911-7C35-0145-B5E3-039C99E0D09E}"/>
                    </a:ext>
                  </a:extLst>
                </p14:cNvPr>
                <p14:cNvContentPartPr/>
                <p14:nvPr/>
              </p14:nvContentPartPr>
              <p14:xfrm>
                <a:off x="11070340" y="6455625"/>
                <a:ext cx="360" cy="360"/>
              </p14:xfrm>
            </p:contentPart>
          </mc:Choice>
          <mc:Fallback xmlns="">
            <p:pic>
              <p:nvPicPr>
                <p:cNvPr id="269" name="Ink 268">
                  <a:extLst>
                    <a:ext uri="{FF2B5EF4-FFF2-40B4-BE49-F238E27FC236}">
                      <a16:creationId xmlns:a16="http://schemas.microsoft.com/office/drawing/2014/main" id="{74BFD911-7C35-0145-B5E3-039C99E0D09E}"/>
                    </a:ext>
                  </a:extLst>
                </p:cNvPr>
                <p:cNvPicPr/>
                <p:nvPr/>
              </p:nvPicPr>
              <p:blipFill>
                <a:blip r:embed="rId8"/>
                <a:stretch>
                  <a:fillRect/>
                </a:stretch>
              </p:blipFill>
              <p:spPr>
                <a:xfrm>
                  <a:off x="11007340" y="639298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270" name="Ink 269">
                  <a:extLst>
                    <a:ext uri="{FF2B5EF4-FFF2-40B4-BE49-F238E27FC236}">
                      <a16:creationId xmlns:a16="http://schemas.microsoft.com/office/drawing/2014/main" id="{84B0DE8C-8B21-6340-92A7-3C5C28070060}"/>
                    </a:ext>
                  </a:extLst>
                </p14:cNvPr>
                <p14:cNvContentPartPr/>
                <p14:nvPr/>
              </p14:nvContentPartPr>
              <p14:xfrm>
                <a:off x="11037220" y="6472545"/>
                <a:ext cx="360" cy="360"/>
              </p14:xfrm>
            </p:contentPart>
          </mc:Choice>
          <mc:Fallback xmlns="">
            <p:pic>
              <p:nvPicPr>
                <p:cNvPr id="270" name="Ink 269">
                  <a:extLst>
                    <a:ext uri="{FF2B5EF4-FFF2-40B4-BE49-F238E27FC236}">
                      <a16:creationId xmlns:a16="http://schemas.microsoft.com/office/drawing/2014/main" id="{84B0DE8C-8B21-6340-92A7-3C5C28070060}"/>
                    </a:ext>
                  </a:extLst>
                </p:cNvPr>
                <p:cNvPicPr/>
                <p:nvPr/>
              </p:nvPicPr>
              <p:blipFill>
                <a:blip r:embed="rId8"/>
                <a:stretch>
                  <a:fillRect/>
                </a:stretch>
              </p:blipFill>
              <p:spPr>
                <a:xfrm>
                  <a:off x="10974220" y="640954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272" name="Ink 271">
                  <a:extLst>
                    <a:ext uri="{FF2B5EF4-FFF2-40B4-BE49-F238E27FC236}">
                      <a16:creationId xmlns:a16="http://schemas.microsoft.com/office/drawing/2014/main" id="{96DC808C-8097-1045-83E1-000D6227055D}"/>
                    </a:ext>
                  </a:extLst>
                </p14:cNvPr>
                <p14:cNvContentPartPr/>
                <p14:nvPr/>
              </p14:nvContentPartPr>
              <p14:xfrm>
                <a:off x="11052340" y="6459945"/>
                <a:ext cx="360" cy="360"/>
              </p14:xfrm>
            </p:contentPart>
          </mc:Choice>
          <mc:Fallback xmlns="">
            <p:pic>
              <p:nvPicPr>
                <p:cNvPr id="272" name="Ink 271">
                  <a:extLst>
                    <a:ext uri="{FF2B5EF4-FFF2-40B4-BE49-F238E27FC236}">
                      <a16:creationId xmlns:a16="http://schemas.microsoft.com/office/drawing/2014/main" id="{96DC808C-8097-1045-83E1-000D6227055D}"/>
                    </a:ext>
                  </a:extLst>
                </p:cNvPr>
                <p:cNvPicPr/>
                <p:nvPr/>
              </p:nvPicPr>
              <p:blipFill>
                <a:blip r:embed="rId8"/>
                <a:stretch>
                  <a:fillRect/>
                </a:stretch>
              </p:blipFill>
              <p:spPr>
                <a:xfrm>
                  <a:off x="10989340" y="639730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274" name="Ink 273">
                  <a:extLst>
                    <a:ext uri="{FF2B5EF4-FFF2-40B4-BE49-F238E27FC236}">
                      <a16:creationId xmlns:a16="http://schemas.microsoft.com/office/drawing/2014/main" id="{9DEDB59C-0AB2-744E-8C45-B72D16C522B5}"/>
                    </a:ext>
                  </a:extLst>
                </p14:cNvPr>
                <p14:cNvContentPartPr/>
                <p14:nvPr/>
              </p14:nvContentPartPr>
              <p14:xfrm>
                <a:off x="11071060" y="6447345"/>
                <a:ext cx="360" cy="360"/>
              </p14:xfrm>
            </p:contentPart>
          </mc:Choice>
          <mc:Fallback xmlns="">
            <p:pic>
              <p:nvPicPr>
                <p:cNvPr id="274" name="Ink 273">
                  <a:extLst>
                    <a:ext uri="{FF2B5EF4-FFF2-40B4-BE49-F238E27FC236}">
                      <a16:creationId xmlns:a16="http://schemas.microsoft.com/office/drawing/2014/main" id="{9DEDB59C-0AB2-744E-8C45-B72D16C522B5}"/>
                    </a:ext>
                  </a:extLst>
                </p:cNvPr>
                <p:cNvPicPr/>
                <p:nvPr/>
              </p:nvPicPr>
              <p:blipFill>
                <a:blip r:embed="rId8"/>
                <a:stretch>
                  <a:fillRect/>
                </a:stretch>
              </p:blipFill>
              <p:spPr>
                <a:xfrm>
                  <a:off x="11008060" y="638470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276" name="Ink 275">
                  <a:extLst>
                    <a:ext uri="{FF2B5EF4-FFF2-40B4-BE49-F238E27FC236}">
                      <a16:creationId xmlns:a16="http://schemas.microsoft.com/office/drawing/2014/main" id="{F65A1545-C9C5-D142-A1D9-9A45F6A1F442}"/>
                    </a:ext>
                  </a:extLst>
                </p14:cNvPr>
                <p14:cNvContentPartPr/>
                <p14:nvPr/>
              </p14:nvContentPartPr>
              <p14:xfrm>
                <a:off x="11015260" y="6476505"/>
                <a:ext cx="360" cy="360"/>
              </p14:xfrm>
            </p:contentPart>
          </mc:Choice>
          <mc:Fallback xmlns="">
            <p:pic>
              <p:nvPicPr>
                <p:cNvPr id="276" name="Ink 275">
                  <a:extLst>
                    <a:ext uri="{FF2B5EF4-FFF2-40B4-BE49-F238E27FC236}">
                      <a16:creationId xmlns:a16="http://schemas.microsoft.com/office/drawing/2014/main" id="{F65A1545-C9C5-D142-A1D9-9A45F6A1F442}"/>
                    </a:ext>
                  </a:extLst>
                </p:cNvPr>
                <p:cNvPicPr/>
                <p:nvPr/>
              </p:nvPicPr>
              <p:blipFill>
                <a:blip r:embed="rId8"/>
                <a:stretch>
                  <a:fillRect/>
                </a:stretch>
              </p:blipFill>
              <p:spPr>
                <a:xfrm>
                  <a:off x="10952260" y="6413505"/>
                  <a:ext cx="1260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278" name="Ink 277">
                  <a:extLst>
                    <a:ext uri="{FF2B5EF4-FFF2-40B4-BE49-F238E27FC236}">
                      <a16:creationId xmlns:a16="http://schemas.microsoft.com/office/drawing/2014/main" id="{19F35E0C-B9C8-1E40-A488-475F767F18A3}"/>
                    </a:ext>
                  </a:extLst>
                </p14:cNvPr>
                <p14:cNvContentPartPr/>
                <p14:nvPr/>
              </p14:nvContentPartPr>
              <p14:xfrm>
                <a:off x="10983220" y="6435465"/>
                <a:ext cx="111600" cy="45000"/>
              </p14:xfrm>
            </p:contentPart>
          </mc:Choice>
          <mc:Fallback xmlns="">
            <p:pic>
              <p:nvPicPr>
                <p:cNvPr id="278" name="Ink 277">
                  <a:extLst>
                    <a:ext uri="{FF2B5EF4-FFF2-40B4-BE49-F238E27FC236}">
                      <a16:creationId xmlns:a16="http://schemas.microsoft.com/office/drawing/2014/main" id="{19F35E0C-B9C8-1E40-A488-475F767F18A3}"/>
                    </a:ext>
                  </a:extLst>
                </p:cNvPr>
                <p:cNvPicPr/>
                <p:nvPr/>
              </p:nvPicPr>
              <p:blipFill>
                <a:blip r:embed="rId20"/>
                <a:stretch>
                  <a:fillRect/>
                </a:stretch>
              </p:blipFill>
              <p:spPr>
                <a:xfrm>
                  <a:off x="10920580" y="6372465"/>
                  <a:ext cx="237240" cy="17064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282" name="Ink 281">
                  <a:extLst>
                    <a:ext uri="{FF2B5EF4-FFF2-40B4-BE49-F238E27FC236}">
                      <a16:creationId xmlns:a16="http://schemas.microsoft.com/office/drawing/2014/main" id="{51592E22-2D03-F048-99D5-78628360AD4C}"/>
                    </a:ext>
                  </a:extLst>
                </p14:cNvPr>
                <p14:cNvContentPartPr/>
                <p14:nvPr/>
              </p14:nvContentPartPr>
              <p14:xfrm>
                <a:off x="10957300" y="6443745"/>
                <a:ext cx="129600" cy="54000"/>
              </p14:xfrm>
            </p:contentPart>
          </mc:Choice>
          <mc:Fallback xmlns="">
            <p:pic>
              <p:nvPicPr>
                <p:cNvPr id="282" name="Ink 281">
                  <a:extLst>
                    <a:ext uri="{FF2B5EF4-FFF2-40B4-BE49-F238E27FC236}">
                      <a16:creationId xmlns:a16="http://schemas.microsoft.com/office/drawing/2014/main" id="{51592E22-2D03-F048-99D5-78628360AD4C}"/>
                    </a:ext>
                  </a:extLst>
                </p:cNvPr>
                <p:cNvPicPr/>
                <p:nvPr/>
              </p:nvPicPr>
              <p:blipFill>
                <a:blip r:embed="rId22"/>
                <a:stretch>
                  <a:fillRect/>
                </a:stretch>
              </p:blipFill>
              <p:spPr>
                <a:xfrm>
                  <a:off x="10894660" y="6380745"/>
                  <a:ext cx="255240" cy="17964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284" name="Ink 283">
                  <a:extLst>
                    <a:ext uri="{FF2B5EF4-FFF2-40B4-BE49-F238E27FC236}">
                      <a16:creationId xmlns:a16="http://schemas.microsoft.com/office/drawing/2014/main" id="{C627CE0A-7B4B-EE4F-AB01-03A48381A90B}"/>
                    </a:ext>
                  </a:extLst>
                </p14:cNvPr>
                <p14:cNvContentPartPr/>
                <p14:nvPr/>
              </p14:nvContentPartPr>
              <p14:xfrm>
                <a:off x="10973860" y="6413865"/>
                <a:ext cx="145800" cy="68040"/>
              </p14:xfrm>
            </p:contentPart>
          </mc:Choice>
          <mc:Fallback xmlns="">
            <p:pic>
              <p:nvPicPr>
                <p:cNvPr id="284" name="Ink 283">
                  <a:extLst>
                    <a:ext uri="{FF2B5EF4-FFF2-40B4-BE49-F238E27FC236}">
                      <a16:creationId xmlns:a16="http://schemas.microsoft.com/office/drawing/2014/main" id="{C627CE0A-7B4B-EE4F-AB01-03A48381A90B}"/>
                    </a:ext>
                  </a:extLst>
                </p:cNvPr>
                <p:cNvPicPr/>
                <p:nvPr/>
              </p:nvPicPr>
              <p:blipFill>
                <a:blip r:embed="rId24"/>
                <a:stretch>
                  <a:fillRect/>
                </a:stretch>
              </p:blipFill>
              <p:spPr>
                <a:xfrm>
                  <a:off x="10911220" y="6350865"/>
                  <a:ext cx="271440" cy="193680"/>
                </a:xfrm>
                <a:prstGeom prst="rect">
                  <a:avLst/>
                </a:prstGeom>
              </p:spPr>
            </p:pic>
          </mc:Fallback>
        </mc:AlternateContent>
      </p:grpSp>
      <p:sp>
        <p:nvSpPr>
          <p:cNvPr id="260" name="Rectangle 259">
            <a:extLst>
              <a:ext uri="{FF2B5EF4-FFF2-40B4-BE49-F238E27FC236}">
                <a16:creationId xmlns:a16="http://schemas.microsoft.com/office/drawing/2014/main" id="{50E3A00C-E4B6-8E49-B896-1BA07B170BCA}"/>
              </a:ext>
            </a:extLst>
          </p:cNvPr>
          <p:cNvSpPr/>
          <p:nvPr/>
        </p:nvSpPr>
        <p:spPr>
          <a:xfrm>
            <a:off x="89130" y="6639087"/>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sz="1100" i="1" dirty="0">
                <a:solidFill>
                  <a:schemeClr val="tx1"/>
                </a:solidFill>
                <a:latin typeface="Open Sans" pitchFamily="2" charset="0"/>
                <a:ea typeface="Open Sans" pitchFamily="2" charset="0"/>
                <a:cs typeface="Open Sans" pitchFamily="2" charset="0"/>
              </a:rPr>
              <a:t>Purifying your Pepper</a:t>
            </a:r>
            <a:endParaRPr lang="en-US" sz="1100" dirty="0"/>
          </a:p>
        </p:txBody>
      </p:sp>
    </p:spTree>
    <p:extLst>
      <p:ext uri="{BB962C8B-B14F-4D97-AF65-F5344CB8AC3E}">
        <p14:creationId xmlns:p14="http://schemas.microsoft.com/office/powerpoint/2010/main" val="3508968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4B04A8-5E75-114E-B1BC-B2ECBA2D4FE4}"/>
              </a:ext>
            </a:extLst>
          </p:cNvPr>
          <p:cNvSpPr>
            <a:spLocks noGrp="1"/>
          </p:cNvSpPr>
          <p:nvPr>
            <p:ph type="title"/>
          </p:nvPr>
        </p:nvSpPr>
        <p:spPr>
          <a:xfrm>
            <a:off x="838200" y="180387"/>
            <a:ext cx="10515600" cy="1325563"/>
          </a:xfrm>
        </p:spPr>
        <p:txBody>
          <a:bodyPr/>
          <a:lstStyle/>
          <a:p>
            <a:pPr algn="ctr"/>
            <a:r>
              <a:rPr lang="en-US" sz="4400" b="1" dirty="0">
                <a:solidFill>
                  <a:srgbClr val="F6A732"/>
                </a:solidFill>
                <a:latin typeface="Open Sans"/>
                <a:ea typeface="Open Sans"/>
                <a:cs typeface="Open Sans"/>
                <a:sym typeface="Open Sans"/>
              </a:rPr>
              <a:t>DRY THE PEPPER OVERNIGHT</a:t>
            </a:r>
            <a:endParaRPr lang="en-US" dirty="0">
              <a:solidFill>
                <a:srgbClr val="F6A732"/>
              </a:solidFill>
            </a:endParaRPr>
          </a:p>
        </p:txBody>
      </p:sp>
      <p:grpSp>
        <p:nvGrpSpPr>
          <p:cNvPr id="1050" name="Group 1049">
            <a:extLst>
              <a:ext uri="{FF2B5EF4-FFF2-40B4-BE49-F238E27FC236}">
                <a16:creationId xmlns:a16="http://schemas.microsoft.com/office/drawing/2014/main" id="{51F48E7C-DCB3-8344-ADE2-A1C3F0C9AAF9}"/>
              </a:ext>
            </a:extLst>
          </p:cNvPr>
          <p:cNvGrpSpPr/>
          <p:nvPr/>
        </p:nvGrpSpPr>
        <p:grpSpPr>
          <a:xfrm>
            <a:off x="1988782" y="3072192"/>
            <a:ext cx="3225634" cy="2877594"/>
            <a:chOff x="7712376" y="2567664"/>
            <a:chExt cx="3225634" cy="2877594"/>
          </a:xfrm>
        </p:grpSpPr>
        <p:grpSp>
          <p:nvGrpSpPr>
            <p:cNvPr id="1047" name="Group 1046">
              <a:extLst>
                <a:ext uri="{FF2B5EF4-FFF2-40B4-BE49-F238E27FC236}">
                  <a16:creationId xmlns:a16="http://schemas.microsoft.com/office/drawing/2014/main" id="{B744B0C6-5583-9C45-B29A-6DB69B6FE5F9}"/>
                </a:ext>
              </a:extLst>
            </p:cNvPr>
            <p:cNvGrpSpPr/>
            <p:nvPr/>
          </p:nvGrpSpPr>
          <p:grpSpPr>
            <a:xfrm>
              <a:off x="7712376" y="2567664"/>
              <a:ext cx="3225634" cy="2877594"/>
              <a:chOff x="7132320" y="2452767"/>
              <a:chExt cx="3225634" cy="2877594"/>
            </a:xfrm>
          </p:grpSpPr>
          <p:sp>
            <p:nvSpPr>
              <p:cNvPr id="72" name="Freeform 71">
                <a:extLst>
                  <a:ext uri="{FF2B5EF4-FFF2-40B4-BE49-F238E27FC236}">
                    <a16:creationId xmlns:a16="http://schemas.microsoft.com/office/drawing/2014/main" id="{77406EBB-C225-3A4E-B404-61F89152B7F8}"/>
                  </a:ext>
                </a:extLst>
              </p:cNvPr>
              <p:cNvSpPr/>
              <p:nvPr/>
            </p:nvSpPr>
            <p:spPr>
              <a:xfrm>
                <a:off x="7132320" y="2452767"/>
                <a:ext cx="3225634" cy="2877594"/>
              </a:xfrm>
              <a:custGeom>
                <a:avLst/>
                <a:gdLst>
                  <a:gd name="connsiteX0" fmla="*/ 1687484 w 3225634"/>
                  <a:gd name="connsiteY0" fmla="*/ 8312 h 2877594"/>
                  <a:gd name="connsiteX1" fmla="*/ 1687484 w 3225634"/>
                  <a:gd name="connsiteY1" fmla="*/ 8312 h 2877594"/>
                  <a:gd name="connsiteX2" fmla="*/ 1762298 w 3225634"/>
                  <a:gd name="connsiteY2" fmla="*/ 16625 h 2877594"/>
                  <a:gd name="connsiteX3" fmla="*/ 2136371 w 3225634"/>
                  <a:gd name="connsiteY3" fmla="*/ 0 h 2877594"/>
                  <a:gd name="connsiteX4" fmla="*/ 2419004 w 3225634"/>
                  <a:gd name="connsiteY4" fmla="*/ 8312 h 2877594"/>
                  <a:gd name="connsiteX5" fmla="*/ 2485506 w 3225634"/>
                  <a:gd name="connsiteY5" fmla="*/ 16625 h 2877594"/>
                  <a:gd name="connsiteX6" fmla="*/ 2560320 w 3225634"/>
                  <a:gd name="connsiteY6" fmla="*/ 33251 h 2877594"/>
                  <a:gd name="connsiteX7" fmla="*/ 2593571 w 3225634"/>
                  <a:gd name="connsiteY7" fmla="*/ 74814 h 2877594"/>
                  <a:gd name="connsiteX8" fmla="*/ 2651760 w 3225634"/>
                  <a:gd name="connsiteY8" fmla="*/ 141316 h 2877594"/>
                  <a:gd name="connsiteX9" fmla="*/ 2693324 w 3225634"/>
                  <a:gd name="connsiteY9" fmla="*/ 199505 h 2877594"/>
                  <a:gd name="connsiteX10" fmla="*/ 2709949 w 3225634"/>
                  <a:gd name="connsiteY10" fmla="*/ 216131 h 2877594"/>
                  <a:gd name="connsiteX11" fmla="*/ 2759826 w 3225634"/>
                  <a:gd name="connsiteY11" fmla="*/ 199505 h 2877594"/>
                  <a:gd name="connsiteX12" fmla="*/ 2809702 w 3225634"/>
                  <a:gd name="connsiteY12" fmla="*/ 216131 h 2877594"/>
                  <a:gd name="connsiteX13" fmla="*/ 2851266 w 3225634"/>
                  <a:gd name="connsiteY13" fmla="*/ 241069 h 2877594"/>
                  <a:gd name="connsiteX14" fmla="*/ 2901142 w 3225634"/>
                  <a:gd name="connsiteY14" fmla="*/ 299258 h 2877594"/>
                  <a:gd name="connsiteX15" fmla="*/ 2917768 w 3225634"/>
                  <a:gd name="connsiteY15" fmla="*/ 315883 h 2877594"/>
                  <a:gd name="connsiteX16" fmla="*/ 2934393 w 3225634"/>
                  <a:gd name="connsiteY16" fmla="*/ 332509 h 2877594"/>
                  <a:gd name="connsiteX17" fmla="*/ 2975957 w 3225634"/>
                  <a:gd name="connsiteY17" fmla="*/ 365760 h 2877594"/>
                  <a:gd name="connsiteX18" fmla="*/ 2992582 w 3225634"/>
                  <a:gd name="connsiteY18" fmla="*/ 390698 h 2877594"/>
                  <a:gd name="connsiteX19" fmla="*/ 3025833 w 3225634"/>
                  <a:gd name="connsiteY19" fmla="*/ 423949 h 2877594"/>
                  <a:gd name="connsiteX20" fmla="*/ 3050771 w 3225634"/>
                  <a:gd name="connsiteY20" fmla="*/ 473825 h 2877594"/>
                  <a:gd name="connsiteX21" fmla="*/ 3067397 w 3225634"/>
                  <a:gd name="connsiteY21" fmla="*/ 523701 h 2877594"/>
                  <a:gd name="connsiteX22" fmla="*/ 3092335 w 3225634"/>
                  <a:gd name="connsiteY22" fmla="*/ 606829 h 2877594"/>
                  <a:gd name="connsiteX23" fmla="*/ 3125586 w 3225634"/>
                  <a:gd name="connsiteY23" fmla="*/ 648392 h 2877594"/>
                  <a:gd name="connsiteX24" fmla="*/ 3175462 w 3225634"/>
                  <a:gd name="connsiteY24" fmla="*/ 681643 h 2877594"/>
                  <a:gd name="connsiteX25" fmla="*/ 3192088 w 3225634"/>
                  <a:gd name="connsiteY25" fmla="*/ 706581 h 2877594"/>
                  <a:gd name="connsiteX26" fmla="*/ 3192088 w 3225634"/>
                  <a:gd name="connsiteY26" fmla="*/ 831272 h 2877594"/>
                  <a:gd name="connsiteX27" fmla="*/ 3175462 w 3225634"/>
                  <a:gd name="connsiteY27" fmla="*/ 881149 h 2877594"/>
                  <a:gd name="connsiteX28" fmla="*/ 3200400 w 3225634"/>
                  <a:gd name="connsiteY28" fmla="*/ 1130531 h 2877594"/>
                  <a:gd name="connsiteX29" fmla="*/ 3208713 w 3225634"/>
                  <a:gd name="connsiteY29" fmla="*/ 1155469 h 2877594"/>
                  <a:gd name="connsiteX30" fmla="*/ 3225338 w 3225634"/>
                  <a:gd name="connsiteY30" fmla="*/ 1180407 h 2877594"/>
                  <a:gd name="connsiteX31" fmla="*/ 3217026 w 3225634"/>
                  <a:gd name="connsiteY31" fmla="*/ 1280160 h 2877594"/>
                  <a:gd name="connsiteX32" fmla="*/ 3208713 w 3225634"/>
                  <a:gd name="connsiteY32" fmla="*/ 1338349 h 2877594"/>
                  <a:gd name="connsiteX33" fmla="*/ 3225338 w 3225634"/>
                  <a:gd name="connsiteY33" fmla="*/ 1471352 h 2877594"/>
                  <a:gd name="connsiteX34" fmla="*/ 3208713 w 3225634"/>
                  <a:gd name="connsiteY34" fmla="*/ 1637607 h 2877594"/>
                  <a:gd name="connsiteX35" fmla="*/ 3192088 w 3225634"/>
                  <a:gd name="connsiteY35" fmla="*/ 1662545 h 2877594"/>
                  <a:gd name="connsiteX36" fmla="*/ 3175462 w 3225634"/>
                  <a:gd name="connsiteY36" fmla="*/ 1712421 h 2877594"/>
                  <a:gd name="connsiteX37" fmla="*/ 3167149 w 3225634"/>
                  <a:gd name="connsiteY37" fmla="*/ 1770611 h 2877594"/>
                  <a:gd name="connsiteX38" fmla="*/ 3158837 w 3225634"/>
                  <a:gd name="connsiteY38" fmla="*/ 1903614 h 2877594"/>
                  <a:gd name="connsiteX39" fmla="*/ 3142211 w 3225634"/>
                  <a:gd name="connsiteY39" fmla="*/ 1953491 h 2877594"/>
                  <a:gd name="connsiteX40" fmla="*/ 3125586 w 3225634"/>
                  <a:gd name="connsiteY40" fmla="*/ 2003367 h 2877594"/>
                  <a:gd name="connsiteX41" fmla="*/ 3117273 w 3225634"/>
                  <a:gd name="connsiteY41" fmla="*/ 2028305 h 2877594"/>
                  <a:gd name="connsiteX42" fmla="*/ 3084022 w 3225634"/>
                  <a:gd name="connsiteY42" fmla="*/ 2061556 h 2877594"/>
                  <a:gd name="connsiteX43" fmla="*/ 3050771 w 3225634"/>
                  <a:gd name="connsiteY43" fmla="*/ 2103120 h 2877594"/>
                  <a:gd name="connsiteX44" fmla="*/ 3042458 w 3225634"/>
                  <a:gd name="connsiteY44" fmla="*/ 2128058 h 2877594"/>
                  <a:gd name="connsiteX45" fmla="*/ 2992582 w 3225634"/>
                  <a:gd name="connsiteY45" fmla="*/ 2169621 h 2877594"/>
                  <a:gd name="connsiteX46" fmla="*/ 2959331 w 3225634"/>
                  <a:gd name="connsiteY46" fmla="*/ 2177934 h 2877594"/>
                  <a:gd name="connsiteX47" fmla="*/ 2951018 w 3225634"/>
                  <a:gd name="connsiteY47" fmla="*/ 2236123 h 2877594"/>
                  <a:gd name="connsiteX48" fmla="*/ 2934393 w 3225634"/>
                  <a:gd name="connsiteY48" fmla="*/ 2252749 h 2877594"/>
                  <a:gd name="connsiteX49" fmla="*/ 2884517 w 3225634"/>
                  <a:gd name="connsiteY49" fmla="*/ 2277687 h 2877594"/>
                  <a:gd name="connsiteX50" fmla="*/ 2842953 w 3225634"/>
                  <a:gd name="connsiteY50" fmla="*/ 2310938 h 2877594"/>
                  <a:gd name="connsiteX51" fmla="*/ 2793077 w 3225634"/>
                  <a:gd name="connsiteY51" fmla="*/ 2335876 h 2877594"/>
                  <a:gd name="connsiteX52" fmla="*/ 2759826 w 3225634"/>
                  <a:gd name="connsiteY52" fmla="*/ 2369127 h 2877594"/>
                  <a:gd name="connsiteX53" fmla="*/ 2743200 w 3225634"/>
                  <a:gd name="connsiteY53" fmla="*/ 2385752 h 2877594"/>
                  <a:gd name="connsiteX54" fmla="*/ 2726575 w 3225634"/>
                  <a:gd name="connsiteY54" fmla="*/ 2402378 h 2877594"/>
                  <a:gd name="connsiteX55" fmla="*/ 2701637 w 3225634"/>
                  <a:gd name="connsiteY55" fmla="*/ 2410691 h 2877594"/>
                  <a:gd name="connsiteX56" fmla="*/ 2668386 w 3225634"/>
                  <a:gd name="connsiteY56" fmla="*/ 2485505 h 2877594"/>
                  <a:gd name="connsiteX57" fmla="*/ 2651760 w 3225634"/>
                  <a:gd name="connsiteY57" fmla="*/ 2552007 h 2877594"/>
                  <a:gd name="connsiteX58" fmla="*/ 2635135 w 3225634"/>
                  <a:gd name="connsiteY58" fmla="*/ 2576945 h 2877594"/>
                  <a:gd name="connsiteX59" fmla="*/ 2585258 w 3225634"/>
                  <a:gd name="connsiteY59" fmla="*/ 2593571 h 2877594"/>
                  <a:gd name="connsiteX60" fmla="*/ 2560320 w 3225634"/>
                  <a:gd name="connsiteY60" fmla="*/ 2601883 h 2877594"/>
                  <a:gd name="connsiteX61" fmla="*/ 2535382 w 3225634"/>
                  <a:gd name="connsiteY61" fmla="*/ 2610196 h 2877594"/>
                  <a:gd name="connsiteX62" fmla="*/ 2493818 w 3225634"/>
                  <a:gd name="connsiteY62" fmla="*/ 2618509 h 2877594"/>
                  <a:gd name="connsiteX63" fmla="*/ 2460568 w 3225634"/>
                  <a:gd name="connsiteY63" fmla="*/ 2660072 h 2877594"/>
                  <a:gd name="connsiteX64" fmla="*/ 2419004 w 3225634"/>
                  <a:gd name="connsiteY64" fmla="*/ 2693323 h 2877594"/>
                  <a:gd name="connsiteX65" fmla="*/ 2410691 w 3225634"/>
                  <a:gd name="connsiteY65" fmla="*/ 2718261 h 2877594"/>
                  <a:gd name="connsiteX66" fmla="*/ 2352502 w 3225634"/>
                  <a:gd name="connsiteY66" fmla="*/ 2759825 h 2877594"/>
                  <a:gd name="connsiteX67" fmla="*/ 2211186 w 3225634"/>
                  <a:gd name="connsiteY67" fmla="*/ 2759825 h 2877594"/>
                  <a:gd name="connsiteX68" fmla="*/ 2144684 w 3225634"/>
                  <a:gd name="connsiteY68" fmla="*/ 2809701 h 2877594"/>
                  <a:gd name="connsiteX69" fmla="*/ 1953491 w 3225634"/>
                  <a:gd name="connsiteY69" fmla="*/ 2818014 h 2877594"/>
                  <a:gd name="connsiteX70" fmla="*/ 1778924 w 3225634"/>
                  <a:gd name="connsiteY70" fmla="*/ 2818014 h 2877594"/>
                  <a:gd name="connsiteX71" fmla="*/ 1729048 w 3225634"/>
                  <a:gd name="connsiteY71" fmla="*/ 2834640 h 2877594"/>
                  <a:gd name="connsiteX72" fmla="*/ 1704109 w 3225634"/>
                  <a:gd name="connsiteY72" fmla="*/ 2842952 h 2877594"/>
                  <a:gd name="connsiteX73" fmla="*/ 1363288 w 3225634"/>
                  <a:gd name="connsiteY73" fmla="*/ 2826327 h 2877594"/>
                  <a:gd name="connsiteX74" fmla="*/ 1354975 w 3225634"/>
                  <a:gd name="connsiteY74" fmla="*/ 2801389 h 2877594"/>
                  <a:gd name="connsiteX75" fmla="*/ 1330037 w 3225634"/>
                  <a:gd name="connsiteY75" fmla="*/ 2793076 h 2877594"/>
                  <a:gd name="connsiteX76" fmla="*/ 1138844 w 3225634"/>
                  <a:gd name="connsiteY76" fmla="*/ 2784763 h 2877594"/>
                  <a:gd name="connsiteX77" fmla="*/ 1072342 w 3225634"/>
                  <a:gd name="connsiteY77" fmla="*/ 2768138 h 2877594"/>
                  <a:gd name="connsiteX78" fmla="*/ 1022466 w 3225634"/>
                  <a:gd name="connsiteY78" fmla="*/ 2743200 h 2877594"/>
                  <a:gd name="connsiteX79" fmla="*/ 972589 w 3225634"/>
                  <a:gd name="connsiteY79" fmla="*/ 2709949 h 2877594"/>
                  <a:gd name="connsiteX80" fmla="*/ 922713 w 3225634"/>
                  <a:gd name="connsiteY80" fmla="*/ 2685011 h 2877594"/>
                  <a:gd name="connsiteX81" fmla="*/ 889462 w 3225634"/>
                  <a:gd name="connsiteY81" fmla="*/ 2651760 h 2877594"/>
                  <a:gd name="connsiteX82" fmla="*/ 798022 w 3225634"/>
                  <a:gd name="connsiteY82" fmla="*/ 2626821 h 2877594"/>
                  <a:gd name="connsiteX83" fmla="*/ 714895 w 3225634"/>
                  <a:gd name="connsiteY83" fmla="*/ 2618509 h 2877594"/>
                  <a:gd name="connsiteX84" fmla="*/ 673331 w 3225634"/>
                  <a:gd name="connsiteY84" fmla="*/ 2585258 h 2877594"/>
                  <a:gd name="connsiteX85" fmla="*/ 640080 w 3225634"/>
                  <a:gd name="connsiteY85" fmla="*/ 2535381 h 2877594"/>
                  <a:gd name="connsiteX86" fmla="*/ 615142 w 3225634"/>
                  <a:gd name="connsiteY86" fmla="*/ 2510443 h 2877594"/>
                  <a:gd name="connsiteX87" fmla="*/ 565266 w 3225634"/>
                  <a:gd name="connsiteY87" fmla="*/ 2477192 h 2877594"/>
                  <a:gd name="connsiteX88" fmla="*/ 532015 w 3225634"/>
                  <a:gd name="connsiteY88" fmla="*/ 2443941 h 2877594"/>
                  <a:gd name="connsiteX89" fmla="*/ 515389 w 3225634"/>
                  <a:gd name="connsiteY89" fmla="*/ 2427316 h 2877594"/>
                  <a:gd name="connsiteX90" fmla="*/ 498764 w 3225634"/>
                  <a:gd name="connsiteY90" fmla="*/ 2402378 h 2877594"/>
                  <a:gd name="connsiteX91" fmla="*/ 473826 w 3225634"/>
                  <a:gd name="connsiteY91" fmla="*/ 2394065 h 2877594"/>
                  <a:gd name="connsiteX92" fmla="*/ 457200 w 3225634"/>
                  <a:gd name="connsiteY92" fmla="*/ 2344189 h 2877594"/>
                  <a:gd name="connsiteX93" fmla="*/ 448888 w 3225634"/>
                  <a:gd name="connsiteY93" fmla="*/ 2319251 h 2877594"/>
                  <a:gd name="connsiteX94" fmla="*/ 440575 w 3225634"/>
                  <a:gd name="connsiteY94" fmla="*/ 2269374 h 2877594"/>
                  <a:gd name="connsiteX95" fmla="*/ 399011 w 3225634"/>
                  <a:gd name="connsiteY95" fmla="*/ 2244436 h 2877594"/>
                  <a:gd name="connsiteX96" fmla="*/ 357448 w 3225634"/>
                  <a:gd name="connsiteY96" fmla="*/ 2211185 h 2877594"/>
                  <a:gd name="connsiteX97" fmla="*/ 340822 w 3225634"/>
                  <a:gd name="connsiteY97" fmla="*/ 2186247 h 2877594"/>
                  <a:gd name="connsiteX98" fmla="*/ 324197 w 3225634"/>
                  <a:gd name="connsiteY98" fmla="*/ 2136371 h 2877594"/>
                  <a:gd name="connsiteX99" fmla="*/ 307571 w 3225634"/>
                  <a:gd name="connsiteY99" fmla="*/ 2119745 h 2877594"/>
                  <a:gd name="connsiteX100" fmla="*/ 290946 w 3225634"/>
                  <a:gd name="connsiteY100" fmla="*/ 2086494 h 2877594"/>
                  <a:gd name="connsiteX101" fmla="*/ 266008 w 3225634"/>
                  <a:gd name="connsiteY101" fmla="*/ 2061556 h 2877594"/>
                  <a:gd name="connsiteX102" fmla="*/ 257695 w 3225634"/>
                  <a:gd name="connsiteY102" fmla="*/ 2036618 h 2877594"/>
                  <a:gd name="connsiteX103" fmla="*/ 224444 w 3225634"/>
                  <a:gd name="connsiteY103" fmla="*/ 1986741 h 2877594"/>
                  <a:gd name="connsiteX104" fmla="*/ 207818 w 3225634"/>
                  <a:gd name="connsiteY104" fmla="*/ 1961803 h 2877594"/>
                  <a:gd name="connsiteX105" fmla="*/ 182880 w 3225634"/>
                  <a:gd name="connsiteY105" fmla="*/ 1886989 h 2877594"/>
                  <a:gd name="connsiteX106" fmla="*/ 174568 w 3225634"/>
                  <a:gd name="connsiteY106" fmla="*/ 1862051 h 2877594"/>
                  <a:gd name="connsiteX107" fmla="*/ 124691 w 3225634"/>
                  <a:gd name="connsiteY107" fmla="*/ 1795549 h 2877594"/>
                  <a:gd name="connsiteX108" fmla="*/ 91440 w 3225634"/>
                  <a:gd name="connsiteY108" fmla="*/ 1729047 h 2877594"/>
                  <a:gd name="connsiteX109" fmla="*/ 83128 w 3225634"/>
                  <a:gd name="connsiteY109" fmla="*/ 1704109 h 2877594"/>
                  <a:gd name="connsiteX110" fmla="*/ 66502 w 3225634"/>
                  <a:gd name="connsiteY110" fmla="*/ 1687483 h 2877594"/>
                  <a:gd name="connsiteX111" fmla="*/ 49877 w 3225634"/>
                  <a:gd name="connsiteY111" fmla="*/ 1438101 h 2877594"/>
                  <a:gd name="connsiteX112" fmla="*/ 33251 w 3225634"/>
                  <a:gd name="connsiteY112" fmla="*/ 1388225 h 2877594"/>
                  <a:gd name="connsiteX113" fmla="*/ 16626 w 3225634"/>
                  <a:gd name="connsiteY113" fmla="*/ 1338349 h 2877594"/>
                  <a:gd name="connsiteX114" fmla="*/ 8313 w 3225634"/>
                  <a:gd name="connsiteY114" fmla="*/ 1313411 h 2877594"/>
                  <a:gd name="connsiteX115" fmla="*/ 0 w 3225634"/>
                  <a:gd name="connsiteY115" fmla="*/ 1288472 h 2877594"/>
                  <a:gd name="connsiteX116" fmla="*/ 8313 w 3225634"/>
                  <a:gd name="connsiteY116" fmla="*/ 1263534 h 2877594"/>
                  <a:gd name="connsiteX117" fmla="*/ 33251 w 3225634"/>
                  <a:gd name="connsiteY117" fmla="*/ 1246909 h 2877594"/>
                  <a:gd name="connsiteX118" fmla="*/ 49877 w 3225634"/>
                  <a:gd name="connsiteY118" fmla="*/ 1230283 h 2877594"/>
                  <a:gd name="connsiteX119" fmla="*/ 83128 w 3225634"/>
                  <a:gd name="connsiteY119" fmla="*/ 1180407 h 2877594"/>
                  <a:gd name="connsiteX120" fmla="*/ 99753 w 3225634"/>
                  <a:gd name="connsiteY120" fmla="*/ 1088967 h 2877594"/>
                  <a:gd name="connsiteX121" fmla="*/ 108066 w 3225634"/>
                  <a:gd name="connsiteY121" fmla="*/ 1064029 h 2877594"/>
                  <a:gd name="connsiteX122" fmla="*/ 116378 w 3225634"/>
                  <a:gd name="connsiteY122" fmla="*/ 980901 h 2877594"/>
                  <a:gd name="connsiteX123" fmla="*/ 141317 w 3225634"/>
                  <a:gd name="connsiteY123" fmla="*/ 972589 h 2877594"/>
                  <a:gd name="connsiteX124" fmla="*/ 174568 w 3225634"/>
                  <a:gd name="connsiteY124" fmla="*/ 939338 h 2877594"/>
                  <a:gd name="connsiteX125" fmla="*/ 199506 w 3225634"/>
                  <a:gd name="connsiteY125" fmla="*/ 922712 h 2877594"/>
                  <a:gd name="connsiteX126" fmla="*/ 216131 w 3225634"/>
                  <a:gd name="connsiteY126" fmla="*/ 897774 h 2877594"/>
                  <a:gd name="connsiteX127" fmla="*/ 232757 w 3225634"/>
                  <a:gd name="connsiteY127" fmla="*/ 847898 h 2877594"/>
                  <a:gd name="connsiteX128" fmla="*/ 241069 w 3225634"/>
                  <a:gd name="connsiteY128" fmla="*/ 822960 h 2877594"/>
                  <a:gd name="connsiteX129" fmla="*/ 257695 w 3225634"/>
                  <a:gd name="connsiteY129" fmla="*/ 806334 h 2877594"/>
                  <a:gd name="connsiteX130" fmla="*/ 266008 w 3225634"/>
                  <a:gd name="connsiteY130" fmla="*/ 781396 h 2877594"/>
                  <a:gd name="connsiteX131" fmla="*/ 315884 w 3225634"/>
                  <a:gd name="connsiteY131" fmla="*/ 723207 h 2877594"/>
                  <a:gd name="connsiteX132" fmla="*/ 349135 w 3225634"/>
                  <a:gd name="connsiteY132" fmla="*/ 689956 h 2877594"/>
                  <a:gd name="connsiteX133" fmla="*/ 399011 w 3225634"/>
                  <a:gd name="connsiteY133" fmla="*/ 673331 h 2877594"/>
                  <a:gd name="connsiteX134" fmla="*/ 448888 w 3225634"/>
                  <a:gd name="connsiteY134" fmla="*/ 648392 h 2877594"/>
                  <a:gd name="connsiteX135" fmla="*/ 490451 w 3225634"/>
                  <a:gd name="connsiteY135" fmla="*/ 615141 h 2877594"/>
                  <a:gd name="connsiteX136" fmla="*/ 523702 w 3225634"/>
                  <a:gd name="connsiteY136" fmla="*/ 556952 h 2877594"/>
                  <a:gd name="connsiteX137" fmla="*/ 556953 w 3225634"/>
                  <a:gd name="connsiteY137" fmla="*/ 507076 h 2877594"/>
                  <a:gd name="connsiteX138" fmla="*/ 598517 w 3225634"/>
                  <a:gd name="connsiteY138" fmla="*/ 465512 h 2877594"/>
                  <a:gd name="connsiteX139" fmla="*/ 615142 w 3225634"/>
                  <a:gd name="connsiteY139" fmla="*/ 440574 h 2877594"/>
                  <a:gd name="connsiteX140" fmla="*/ 665018 w 3225634"/>
                  <a:gd name="connsiteY140" fmla="*/ 415636 h 2877594"/>
                  <a:gd name="connsiteX141" fmla="*/ 689957 w 3225634"/>
                  <a:gd name="connsiteY141" fmla="*/ 399011 h 2877594"/>
                  <a:gd name="connsiteX142" fmla="*/ 739833 w 3225634"/>
                  <a:gd name="connsiteY142" fmla="*/ 382385 h 2877594"/>
                  <a:gd name="connsiteX143" fmla="*/ 764771 w 3225634"/>
                  <a:gd name="connsiteY143" fmla="*/ 374072 h 2877594"/>
                  <a:gd name="connsiteX144" fmla="*/ 822960 w 3225634"/>
                  <a:gd name="connsiteY144" fmla="*/ 349134 h 2877594"/>
                  <a:gd name="connsiteX145" fmla="*/ 847898 w 3225634"/>
                  <a:gd name="connsiteY145" fmla="*/ 257694 h 2877594"/>
                  <a:gd name="connsiteX146" fmla="*/ 864524 w 3225634"/>
                  <a:gd name="connsiteY146" fmla="*/ 207818 h 2877594"/>
                  <a:gd name="connsiteX147" fmla="*/ 897775 w 3225634"/>
                  <a:gd name="connsiteY147" fmla="*/ 174567 h 2877594"/>
                  <a:gd name="connsiteX148" fmla="*/ 947651 w 3225634"/>
                  <a:gd name="connsiteY148" fmla="*/ 149629 h 2877594"/>
                  <a:gd name="connsiteX149" fmla="*/ 997528 w 3225634"/>
                  <a:gd name="connsiteY149" fmla="*/ 133003 h 2877594"/>
                  <a:gd name="connsiteX150" fmla="*/ 1064029 w 3225634"/>
                  <a:gd name="connsiteY150" fmla="*/ 116378 h 2877594"/>
                  <a:gd name="connsiteX151" fmla="*/ 1205346 w 3225634"/>
                  <a:gd name="connsiteY151" fmla="*/ 108065 h 2877594"/>
                  <a:gd name="connsiteX152" fmla="*/ 1296786 w 3225634"/>
                  <a:gd name="connsiteY152" fmla="*/ 83127 h 2877594"/>
                  <a:gd name="connsiteX153" fmla="*/ 1321724 w 3225634"/>
                  <a:gd name="connsiteY153" fmla="*/ 74814 h 2877594"/>
                  <a:gd name="connsiteX154" fmla="*/ 1346662 w 3225634"/>
                  <a:gd name="connsiteY154" fmla="*/ 66501 h 2877594"/>
                  <a:gd name="connsiteX155" fmla="*/ 1554480 w 3225634"/>
                  <a:gd name="connsiteY155" fmla="*/ 58189 h 2877594"/>
                  <a:gd name="connsiteX156" fmla="*/ 1579418 w 3225634"/>
                  <a:gd name="connsiteY156" fmla="*/ 49876 h 2877594"/>
                  <a:gd name="connsiteX157" fmla="*/ 1629295 w 3225634"/>
                  <a:gd name="connsiteY157" fmla="*/ 16625 h 2877594"/>
                  <a:gd name="connsiteX158" fmla="*/ 1687484 w 3225634"/>
                  <a:gd name="connsiteY158" fmla="*/ 8312 h 2877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Lst>
                <a:rect l="l" t="t" r="r" b="b"/>
                <a:pathLst>
                  <a:path w="3225634" h="2877594">
                    <a:moveTo>
                      <a:pt x="1687484" y="8312"/>
                    </a:moveTo>
                    <a:lnTo>
                      <a:pt x="1687484" y="8312"/>
                    </a:lnTo>
                    <a:cubicBezTo>
                      <a:pt x="1712422" y="11083"/>
                      <a:pt x="1737207" y="16625"/>
                      <a:pt x="1762298" y="16625"/>
                    </a:cubicBezTo>
                    <a:cubicBezTo>
                      <a:pt x="2020862" y="16625"/>
                      <a:pt x="1983639" y="19090"/>
                      <a:pt x="2136371" y="0"/>
                    </a:cubicBezTo>
                    <a:lnTo>
                      <a:pt x="2419004" y="8312"/>
                    </a:lnTo>
                    <a:cubicBezTo>
                      <a:pt x="2441319" y="9375"/>
                      <a:pt x="2463391" y="13466"/>
                      <a:pt x="2485506" y="16625"/>
                    </a:cubicBezTo>
                    <a:cubicBezTo>
                      <a:pt x="2536710" y="23940"/>
                      <a:pt x="2523195" y="20876"/>
                      <a:pt x="2560320" y="33251"/>
                    </a:cubicBezTo>
                    <a:cubicBezTo>
                      <a:pt x="2625126" y="98053"/>
                      <a:pt x="2520188" y="-9053"/>
                      <a:pt x="2593571" y="74814"/>
                    </a:cubicBezTo>
                    <a:cubicBezTo>
                      <a:pt x="2611950" y="95818"/>
                      <a:pt x="2639691" y="114161"/>
                      <a:pt x="2651760" y="141316"/>
                    </a:cubicBezTo>
                    <a:cubicBezTo>
                      <a:pt x="2678746" y="202035"/>
                      <a:pt x="2647966" y="184385"/>
                      <a:pt x="2693324" y="199505"/>
                    </a:cubicBezTo>
                    <a:cubicBezTo>
                      <a:pt x="2698866" y="205047"/>
                      <a:pt x="2702112" y="216131"/>
                      <a:pt x="2709949" y="216131"/>
                    </a:cubicBezTo>
                    <a:cubicBezTo>
                      <a:pt x="2727474" y="216131"/>
                      <a:pt x="2759826" y="199505"/>
                      <a:pt x="2759826" y="199505"/>
                    </a:cubicBezTo>
                    <a:cubicBezTo>
                      <a:pt x="2776451" y="205047"/>
                      <a:pt x="2797310" y="203740"/>
                      <a:pt x="2809702" y="216131"/>
                    </a:cubicBezTo>
                    <a:cubicBezTo>
                      <a:pt x="2832524" y="238952"/>
                      <a:pt x="2818893" y="230278"/>
                      <a:pt x="2851266" y="241069"/>
                    </a:cubicBezTo>
                    <a:cubicBezTo>
                      <a:pt x="2876585" y="279048"/>
                      <a:pt x="2860828" y="258945"/>
                      <a:pt x="2901142" y="299258"/>
                    </a:cubicBezTo>
                    <a:lnTo>
                      <a:pt x="2917768" y="315883"/>
                    </a:lnTo>
                    <a:cubicBezTo>
                      <a:pt x="2923310" y="321425"/>
                      <a:pt x="2927872" y="328162"/>
                      <a:pt x="2934393" y="332509"/>
                    </a:cubicBezTo>
                    <a:cubicBezTo>
                      <a:pt x="2952910" y="344854"/>
                      <a:pt x="2962420" y="348838"/>
                      <a:pt x="2975957" y="365760"/>
                    </a:cubicBezTo>
                    <a:cubicBezTo>
                      <a:pt x="2982198" y="373561"/>
                      <a:pt x="2986080" y="383113"/>
                      <a:pt x="2992582" y="390698"/>
                    </a:cubicBezTo>
                    <a:cubicBezTo>
                      <a:pt x="3002783" y="402599"/>
                      <a:pt x="3025833" y="423949"/>
                      <a:pt x="3025833" y="423949"/>
                    </a:cubicBezTo>
                    <a:cubicBezTo>
                      <a:pt x="3056151" y="514898"/>
                      <a:pt x="3007799" y="377139"/>
                      <a:pt x="3050771" y="473825"/>
                    </a:cubicBezTo>
                    <a:cubicBezTo>
                      <a:pt x="3057889" y="489839"/>
                      <a:pt x="3063147" y="506699"/>
                      <a:pt x="3067397" y="523701"/>
                    </a:cubicBezTo>
                    <a:cubicBezTo>
                      <a:pt x="3072044" y="542292"/>
                      <a:pt x="3084237" y="594682"/>
                      <a:pt x="3092335" y="606829"/>
                    </a:cubicBezTo>
                    <a:cubicBezTo>
                      <a:pt x="3103244" y="623192"/>
                      <a:pt x="3109790" y="636545"/>
                      <a:pt x="3125586" y="648392"/>
                    </a:cubicBezTo>
                    <a:cubicBezTo>
                      <a:pt x="3141571" y="660381"/>
                      <a:pt x="3175462" y="681643"/>
                      <a:pt x="3175462" y="681643"/>
                    </a:cubicBezTo>
                    <a:cubicBezTo>
                      <a:pt x="3181004" y="689956"/>
                      <a:pt x="3187620" y="697645"/>
                      <a:pt x="3192088" y="706581"/>
                    </a:cubicBezTo>
                    <a:cubicBezTo>
                      <a:pt x="3211528" y="745461"/>
                      <a:pt x="3198928" y="790233"/>
                      <a:pt x="3192088" y="831272"/>
                    </a:cubicBezTo>
                    <a:cubicBezTo>
                      <a:pt x="3189207" y="848559"/>
                      <a:pt x="3175462" y="881149"/>
                      <a:pt x="3175462" y="881149"/>
                    </a:cubicBezTo>
                    <a:cubicBezTo>
                      <a:pt x="3184504" y="1098151"/>
                      <a:pt x="3162728" y="1017513"/>
                      <a:pt x="3200400" y="1130531"/>
                    </a:cubicBezTo>
                    <a:cubicBezTo>
                      <a:pt x="3203171" y="1138844"/>
                      <a:pt x="3203853" y="1148178"/>
                      <a:pt x="3208713" y="1155469"/>
                    </a:cubicBezTo>
                    <a:lnTo>
                      <a:pt x="3225338" y="1180407"/>
                    </a:lnTo>
                    <a:cubicBezTo>
                      <a:pt x="3222567" y="1213658"/>
                      <a:pt x="3220519" y="1246977"/>
                      <a:pt x="3217026" y="1280160"/>
                    </a:cubicBezTo>
                    <a:cubicBezTo>
                      <a:pt x="3214975" y="1299646"/>
                      <a:pt x="3208713" y="1318756"/>
                      <a:pt x="3208713" y="1338349"/>
                    </a:cubicBezTo>
                    <a:cubicBezTo>
                      <a:pt x="3208713" y="1428193"/>
                      <a:pt x="3207781" y="1418678"/>
                      <a:pt x="3225338" y="1471352"/>
                    </a:cubicBezTo>
                    <a:cubicBezTo>
                      <a:pt x="3224851" y="1479624"/>
                      <a:pt x="3230400" y="1594234"/>
                      <a:pt x="3208713" y="1637607"/>
                    </a:cubicBezTo>
                    <a:cubicBezTo>
                      <a:pt x="3204245" y="1646543"/>
                      <a:pt x="3196146" y="1653416"/>
                      <a:pt x="3192088" y="1662545"/>
                    </a:cubicBezTo>
                    <a:cubicBezTo>
                      <a:pt x="3184970" y="1678559"/>
                      <a:pt x="3175462" y="1712421"/>
                      <a:pt x="3175462" y="1712421"/>
                    </a:cubicBezTo>
                    <a:cubicBezTo>
                      <a:pt x="3172691" y="1731818"/>
                      <a:pt x="3168846" y="1751091"/>
                      <a:pt x="3167149" y="1770611"/>
                    </a:cubicBezTo>
                    <a:cubicBezTo>
                      <a:pt x="3163301" y="1814865"/>
                      <a:pt x="3164839" y="1859601"/>
                      <a:pt x="3158837" y="1903614"/>
                    </a:cubicBezTo>
                    <a:cubicBezTo>
                      <a:pt x="3156469" y="1920978"/>
                      <a:pt x="3147753" y="1936865"/>
                      <a:pt x="3142211" y="1953491"/>
                    </a:cubicBezTo>
                    <a:lnTo>
                      <a:pt x="3125586" y="2003367"/>
                    </a:lnTo>
                    <a:cubicBezTo>
                      <a:pt x="3122815" y="2011680"/>
                      <a:pt x="3123469" y="2022109"/>
                      <a:pt x="3117273" y="2028305"/>
                    </a:cubicBezTo>
                    <a:cubicBezTo>
                      <a:pt x="3106189" y="2039389"/>
                      <a:pt x="3092717" y="2048514"/>
                      <a:pt x="3084022" y="2061556"/>
                    </a:cubicBezTo>
                    <a:cubicBezTo>
                      <a:pt x="3063050" y="2093015"/>
                      <a:pt x="3074461" y="2079430"/>
                      <a:pt x="3050771" y="2103120"/>
                    </a:cubicBezTo>
                    <a:cubicBezTo>
                      <a:pt x="3048000" y="2111433"/>
                      <a:pt x="3047319" y="2120767"/>
                      <a:pt x="3042458" y="2128058"/>
                    </a:cubicBezTo>
                    <a:cubicBezTo>
                      <a:pt x="3034468" y="2140042"/>
                      <a:pt x="3006895" y="2163487"/>
                      <a:pt x="2992582" y="2169621"/>
                    </a:cubicBezTo>
                    <a:cubicBezTo>
                      <a:pt x="2982081" y="2174121"/>
                      <a:pt x="2970415" y="2175163"/>
                      <a:pt x="2959331" y="2177934"/>
                    </a:cubicBezTo>
                    <a:cubicBezTo>
                      <a:pt x="2956560" y="2197330"/>
                      <a:pt x="2957214" y="2217535"/>
                      <a:pt x="2951018" y="2236123"/>
                    </a:cubicBezTo>
                    <a:cubicBezTo>
                      <a:pt x="2948540" y="2243558"/>
                      <a:pt x="2940513" y="2247853"/>
                      <a:pt x="2934393" y="2252749"/>
                    </a:cubicBezTo>
                    <a:cubicBezTo>
                      <a:pt x="2911374" y="2271164"/>
                      <a:pt x="2910855" y="2268907"/>
                      <a:pt x="2884517" y="2277687"/>
                    </a:cubicBezTo>
                    <a:cubicBezTo>
                      <a:pt x="2869054" y="2293149"/>
                      <a:pt x="2863924" y="2300452"/>
                      <a:pt x="2842953" y="2310938"/>
                    </a:cubicBezTo>
                    <a:cubicBezTo>
                      <a:pt x="2807552" y="2328639"/>
                      <a:pt x="2826429" y="2307289"/>
                      <a:pt x="2793077" y="2335876"/>
                    </a:cubicBezTo>
                    <a:cubicBezTo>
                      <a:pt x="2781176" y="2346077"/>
                      <a:pt x="2770910" y="2358043"/>
                      <a:pt x="2759826" y="2369127"/>
                    </a:cubicBezTo>
                    <a:lnTo>
                      <a:pt x="2743200" y="2385752"/>
                    </a:lnTo>
                    <a:cubicBezTo>
                      <a:pt x="2737658" y="2391294"/>
                      <a:pt x="2734010" y="2399900"/>
                      <a:pt x="2726575" y="2402378"/>
                    </a:cubicBezTo>
                    <a:lnTo>
                      <a:pt x="2701637" y="2410691"/>
                    </a:lnTo>
                    <a:cubicBezTo>
                      <a:pt x="2681852" y="2470045"/>
                      <a:pt x="2694732" y="2445985"/>
                      <a:pt x="2668386" y="2485505"/>
                    </a:cubicBezTo>
                    <a:cubicBezTo>
                      <a:pt x="2665224" y="2501316"/>
                      <a:pt x="2660281" y="2534965"/>
                      <a:pt x="2651760" y="2552007"/>
                    </a:cubicBezTo>
                    <a:cubicBezTo>
                      <a:pt x="2647292" y="2560943"/>
                      <a:pt x="2643607" y="2571650"/>
                      <a:pt x="2635135" y="2576945"/>
                    </a:cubicBezTo>
                    <a:cubicBezTo>
                      <a:pt x="2620274" y="2586233"/>
                      <a:pt x="2601884" y="2588029"/>
                      <a:pt x="2585258" y="2593571"/>
                    </a:cubicBezTo>
                    <a:lnTo>
                      <a:pt x="2560320" y="2601883"/>
                    </a:lnTo>
                    <a:cubicBezTo>
                      <a:pt x="2552007" y="2604654"/>
                      <a:pt x="2543974" y="2608478"/>
                      <a:pt x="2535382" y="2610196"/>
                    </a:cubicBezTo>
                    <a:lnTo>
                      <a:pt x="2493818" y="2618509"/>
                    </a:lnTo>
                    <a:cubicBezTo>
                      <a:pt x="2444149" y="2651621"/>
                      <a:pt x="2487336" y="2615459"/>
                      <a:pt x="2460568" y="2660072"/>
                    </a:cubicBezTo>
                    <a:cubicBezTo>
                      <a:pt x="2452671" y="2673234"/>
                      <a:pt x="2430331" y="2685772"/>
                      <a:pt x="2419004" y="2693323"/>
                    </a:cubicBezTo>
                    <a:cubicBezTo>
                      <a:pt x="2416233" y="2701636"/>
                      <a:pt x="2415784" y="2711131"/>
                      <a:pt x="2410691" y="2718261"/>
                    </a:cubicBezTo>
                    <a:cubicBezTo>
                      <a:pt x="2386037" y="2752777"/>
                      <a:pt x="2384041" y="2749312"/>
                      <a:pt x="2352502" y="2759825"/>
                    </a:cubicBezTo>
                    <a:cubicBezTo>
                      <a:pt x="2299183" y="2753900"/>
                      <a:pt x="2263679" y="2744077"/>
                      <a:pt x="2211186" y="2759825"/>
                    </a:cubicBezTo>
                    <a:cubicBezTo>
                      <a:pt x="2150250" y="2778106"/>
                      <a:pt x="2278025" y="2803903"/>
                      <a:pt x="2144684" y="2809701"/>
                    </a:cubicBezTo>
                    <a:lnTo>
                      <a:pt x="1953491" y="2818014"/>
                    </a:lnTo>
                    <a:cubicBezTo>
                      <a:pt x="1874208" y="2808103"/>
                      <a:pt x="1871957" y="2803324"/>
                      <a:pt x="1778924" y="2818014"/>
                    </a:cubicBezTo>
                    <a:cubicBezTo>
                      <a:pt x="1761614" y="2820747"/>
                      <a:pt x="1745673" y="2829098"/>
                      <a:pt x="1729048" y="2834640"/>
                    </a:cubicBezTo>
                    <a:lnTo>
                      <a:pt x="1704109" y="2842952"/>
                    </a:lnTo>
                    <a:cubicBezTo>
                      <a:pt x="1590502" y="2837410"/>
                      <a:pt x="1399258" y="2934232"/>
                      <a:pt x="1363288" y="2826327"/>
                    </a:cubicBezTo>
                    <a:cubicBezTo>
                      <a:pt x="1360517" y="2818014"/>
                      <a:pt x="1361171" y="2807585"/>
                      <a:pt x="1354975" y="2801389"/>
                    </a:cubicBezTo>
                    <a:cubicBezTo>
                      <a:pt x="1348779" y="2795193"/>
                      <a:pt x="1338774" y="2793748"/>
                      <a:pt x="1330037" y="2793076"/>
                    </a:cubicBezTo>
                    <a:cubicBezTo>
                      <a:pt x="1266434" y="2788183"/>
                      <a:pt x="1202575" y="2787534"/>
                      <a:pt x="1138844" y="2784763"/>
                    </a:cubicBezTo>
                    <a:cubicBezTo>
                      <a:pt x="1116677" y="2779221"/>
                      <a:pt x="1091354" y="2780813"/>
                      <a:pt x="1072342" y="2768138"/>
                    </a:cubicBezTo>
                    <a:cubicBezTo>
                      <a:pt x="1040113" y="2746651"/>
                      <a:pt x="1056882" y="2754671"/>
                      <a:pt x="1022466" y="2743200"/>
                    </a:cubicBezTo>
                    <a:cubicBezTo>
                      <a:pt x="1005840" y="2732116"/>
                      <a:pt x="991545" y="2716268"/>
                      <a:pt x="972589" y="2709949"/>
                    </a:cubicBezTo>
                    <a:cubicBezTo>
                      <a:pt x="948453" y="2701903"/>
                      <a:pt x="943221" y="2702589"/>
                      <a:pt x="922713" y="2685011"/>
                    </a:cubicBezTo>
                    <a:cubicBezTo>
                      <a:pt x="910812" y="2674810"/>
                      <a:pt x="904332" y="2656717"/>
                      <a:pt x="889462" y="2651760"/>
                    </a:cubicBezTo>
                    <a:cubicBezTo>
                      <a:pt x="850472" y="2638763"/>
                      <a:pt x="837187" y="2632043"/>
                      <a:pt x="798022" y="2626821"/>
                    </a:cubicBezTo>
                    <a:cubicBezTo>
                      <a:pt x="770419" y="2623141"/>
                      <a:pt x="742604" y="2621280"/>
                      <a:pt x="714895" y="2618509"/>
                    </a:cubicBezTo>
                    <a:cubicBezTo>
                      <a:pt x="698539" y="2607605"/>
                      <a:pt x="685174" y="2601048"/>
                      <a:pt x="673331" y="2585258"/>
                    </a:cubicBezTo>
                    <a:cubicBezTo>
                      <a:pt x="661342" y="2569273"/>
                      <a:pt x="654209" y="2549510"/>
                      <a:pt x="640080" y="2535381"/>
                    </a:cubicBezTo>
                    <a:cubicBezTo>
                      <a:pt x="631767" y="2527068"/>
                      <a:pt x="624422" y="2517660"/>
                      <a:pt x="615142" y="2510443"/>
                    </a:cubicBezTo>
                    <a:cubicBezTo>
                      <a:pt x="599370" y="2498176"/>
                      <a:pt x="579395" y="2491321"/>
                      <a:pt x="565266" y="2477192"/>
                    </a:cubicBezTo>
                    <a:lnTo>
                      <a:pt x="532015" y="2443941"/>
                    </a:lnTo>
                    <a:cubicBezTo>
                      <a:pt x="526473" y="2438399"/>
                      <a:pt x="519736" y="2433837"/>
                      <a:pt x="515389" y="2427316"/>
                    </a:cubicBezTo>
                    <a:cubicBezTo>
                      <a:pt x="509847" y="2419003"/>
                      <a:pt x="506565" y="2408619"/>
                      <a:pt x="498764" y="2402378"/>
                    </a:cubicBezTo>
                    <a:cubicBezTo>
                      <a:pt x="491922" y="2396904"/>
                      <a:pt x="482139" y="2396836"/>
                      <a:pt x="473826" y="2394065"/>
                    </a:cubicBezTo>
                    <a:lnTo>
                      <a:pt x="457200" y="2344189"/>
                    </a:lnTo>
                    <a:cubicBezTo>
                      <a:pt x="454429" y="2335876"/>
                      <a:pt x="450329" y="2327894"/>
                      <a:pt x="448888" y="2319251"/>
                    </a:cubicBezTo>
                    <a:cubicBezTo>
                      <a:pt x="446117" y="2302625"/>
                      <a:pt x="446493" y="2285156"/>
                      <a:pt x="440575" y="2269374"/>
                    </a:cubicBezTo>
                    <a:cubicBezTo>
                      <a:pt x="433082" y="2249392"/>
                      <a:pt x="414246" y="2252054"/>
                      <a:pt x="399011" y="2244436"/>
                    </a:cubicBezTo>
                    <a:cubicBezTo>
                      <a:pt x="384606" y="2237233"/>
                      <a:pt x="367759" y="2224074"/>
                      <a:pt x="357448" y="2211185"/>
                    </a:cubicBezTo>
                    <a:cubicBezTo>
                      <a:pt x="351207" y="2203384"/>
                      <a:pt x="344880" y="2195377"/>
                      <a:pt x="340822" y="2186247"/>
                    </a:cubicBezTo>
                    <a:cubicBezTo>
                      <a:pt x="333705" y="2170233"/>
                      <a:pt x="336589" y="2148763"/>
                      <a:pt x="324197" y="2136371"/>
                    </a:cubicBezTo>
                    <a:lnTo>
                      <a:pt x="307571" y="2119745"/>
                    </a:lnTo>
                    <a:cubicBezTo>
                      <a:pt x="302029" y="2108661"/>
                      <a:pt x="298149" y="2096578"/>
                      <a:pt x="290946" y="2086494"/>
                    </a:cubicBezTo>
                    <a:cubicBezTo>
                      <a:pt x="284113" y="2076928"/>
                      <a:pt x="272529" y="2071337"/>
                      <a:pt x="266008" y="2061556"/>
                    </a:cubicBezTo>
                    <a:cubicBezTo>
                      <a:pt x="261147" y="2054265"/>
                      <a:pt x="261950" y="2044278"/>
                      <a:pt x="257695" y="2036618"/>
                    </a:cubicBezTo>
                    <a:cubicBezTo>
                      <a:pt x="247991" y="2019151"/>
                      <a:pt x="235528" y="2003367"/>
                      <a:pt x="224444" y="1986741"/>
                    </a:cubicBezTo>
                    <a:lnTo>
                      <a:pt x="207818" y="1961803"/>
                    </a:lnTo>
                    <a:lnTo>
                      <a:pt x="182880" y="1886989"/>
                    </a:lnTo>
                    <a:cubicBezTo>
                      <a:pt x="180109" y="1878676"/>
                      <a:pt x="179428" y="1869342"/>
                      <a:pt x="174568" y="1862051"/>
                    </a:cubicBezTo>
                    <a:cubicBezTo>
                      <a:pt x="136970" y="1805653"/>
                      <a:pt x="155446" y="1826303"/>
                      <a:pt x="124691" y="1795549"/>
                    </a:cubicBezTo>
                    <a:cubicBezTo>
                      <a:pt x="105588" y="1738237"/>
                      <a:pt x="120458" y="1758064"/>
                      <a:pt x="91440" y="1729047"/>
                    </a:cubicBezTo>
                    <a:cubicBezTo>
                      <a:pt x="88669" y="1720734"/>
                      <a:pt x="87636" y="1711623"/>
                      <a:pt x="83128" y="1704109"/>
                    </a:cubicBezTo>
                    <a:cubicBezTo>
                      <a:pt x="79096" y="1697388"/>
                      <a:pt x="67337" y="1695276"/>
                      <a:pt x="66502" y="1687483"/>
                    </a:cubicBezTo>
                    <a:cubicBezTo>
                      <a:pt x="51536" y="1547809"/>
                      <a:pt x="76658" y="1527372"/>
                      <a:pt x="49877" y="1438101"/>
                    </a:cubicBezTo>
                    <a:cubicBezTo>
                      <a:pt x="44841" y="1421315"/>
                      <a:pt x="38793" y="1404850"/>
                      <a:pt x="33251" y="1388225"/>
                    </a:cubicBezTo>
                    <a:lnTo>
                      <a:pt x="16626" y="1338349"/>
                    </a:lnTo>
                    <a:lnTo>
                      <a:pt x="8313" y="1313411"/>
                    </a:lnTo>
                    <a:lnTo>
                      <a:pt x="0" y="1288472"/>
                    </a:lnTo>
                    <a:cubicBezTo>
                      <a:pt x="2771" y="1280159"/>
                      <a:pt x="2839" y="1270376"/>
                      <a:pt x="8313" y="1263534"/>
                    </a:cubicBezTo>
                    <a:cubicBezTo>
                      <a:pt x="14554" y="1255733"/>
                      <a:pt x="25450" y="1253150"/>
                      <a:pt x="33251" y="1246909"/>
                    </a:cubicBezTo>
                    <a:cubicBezTo>
                      <a:pt x="39371" y="1242013"/>
                      <a:pt x="45174" y="1236553"/>
                      <a:pt x="49877" y="1230283"/>
                    </a:cubicBezTo>
                    <a:cubicBezTo>
                      <a:pt x="61866" y="1214298"/>
                      <a:pt x="83128" y="1180407"/>
                      <a:pt x="83128" y="1180407"/>
                    </a:cubicBezTo>
                    <a:cubicBezTo>
                      <a:pt x="102191" y="1123212"/>
                      <a:pt x="80952" y="1192369"/>
                      <a:pt x="99753" y="1088967"/>
                    </a:cubicBezTo>
                    <a:cubicBezTo>
                      <a:pt x="101321" y="1080346"/>
                      <a:pt x="105295" y="1072342"/>
                      <a:pt x="108066" y="1064029"/>
                    </a:cubicBezTo>
                    <a:cubicBezTo>
                      <a:pt x="110837" y="1036320"/>
                      <a:pt x="106861" y="1007072"/>
                      <a:pt x="116378" y="980901"/>
                    </a:cubicBezTo>
                    <a:cubicBezTo>
                      <a:pt x="119373" y="972666"/>
                      <a:pt x="134187" y="977682"/>
                      <a:pt x="141317" y="972589"/>
                    </a:cubicBezTo>
                    <a:cubicBezTo>
                      <a:pt x="154072" y="963478"/>
                      <a:pt x="161526" y="948033"/>
                      <a:pt x="174568" y="939338"/>
                    </a:cubicBezTo>
                    <a:lnTo>
                      <a:pt x="199506" y="922712"/>
                    </a:lnTo>
                    <a:cubicBezTo>
                      <a:pt x="205048" y="914399"/>
                      <a:pt x="212073" y="906903"/>
                      <a:pt x="216131" y="897774"/>
                    </a:cubicBezTo>
                    <a:cubicBezTo>
                      <a:pt x="223249" y="881760"/>
                      <a:pt x="227215" y="864523"/>
                      <a:pt x="232757" y="847898"/>
                    </a:cubicBezTo>
                    <a:cubicBezTo>
                      <a:pt x="235528" y="839585"/>
                      <a:pt x="234873" y="829156"/>
                      <a:pt x="241069" y="822960"/>
                    </a:cubicBezTo>
                    <a:lnTo>
                      <a:pt x="257695" y="806334"/>
                    </a:lnTo>
                    <a:cubicBezTo>
                      <a:pt x="260466" y="798021"/>
                      <a:pt x="262089" y="789233"/>
                      <a:pt x="266008" y="781396"/>
                    </a:cubicBezTo>
                    <a:cubicBezTo>
                      <a:pt x="278669" y="756074"/>
                      <a:pt x="295430" y="743662"/>
                      <a:pt x="315884" y="723207"/>
                    </a:cubicBezTo>
                    <a:lnTo>
                      <a:pt x="349135" y="689956"/>
                    </a:lnTo>
                    <a:lnTo>
                      <a:pt x="399011" y="673331"/>
                    </a:lnTo>
                    <a:cubicBezTo>
                      <a:pt x="470469" y="625690"/>
                      <a:pt x="380064" y="682803"/>
                      <a:pt x="448888" y="648392"/>
                    </a:cubicBezTo>
                    <a:cubicBezTo>
                      <a:pt x="469862" y="637905"/>
                      <a:pt x="474987" y="630606"/>
                      <a:pt x="490451" y="615141"/>
                    </a:cubicBezTo>
                    <a:cubicBezTo>
                      <a:pt x="504303" y="573588"/>
                      <a:pt x="491677" y="602702"/>
                      <a:pt x="523702" y="556952"/>
                    </a:cubicBezTo>
                    <a:cubicBezTo>
                      <a:pt x="535160" y="540583"/>
                      <a:pt x="542824" y="521205"/>
                      <a:pt x="556953" y="507076"/>
                    </a:cubicBezTo>
                    <a:cubicBezTo>
                      <a:pt x="570808" y="493221"/>
                      <a:pt x="587649" y="481815"/>
                      <a:pt x="598517" y="465512"/>
                    </a:cubicBezTo>
                    <a:cubicBezTo>
                      <a:pt x="604059" y="457199"/>
                      <a:pt x="608078" y="447638"/>
                      <a:pt x="615142" y="440574"/>
                    </a:cubicBezTo>
                    <a:cubicBezTo>
                      <a:pt x="638962" y="416754"/>
                      <a:pt x="637977" y="429156"/>
                      <a:pt x="665018" y="415636"/>
                    </a:cubicBezTo>
                    <a:cubicBezTo>
                      <a:pt x="673954" y="411168"/>
                      <a:pt x="680827" y="403069"/>
                      <a:pt x="689957" y="399011"/>
                    </a:cubicBezTo>
                    <a:cubicBezTo>
                      <a:pt x="705971" y="391894"/>
                      <a:pt x="723208" y="387927"/>
                      <a:pt x="739833" y="382385"/>
                    </a:cubicBezTo>
                    <a:cubicBezTo>
                      <a:pt x="748146" y="379614"/>
                      <a:pt x="756934" y="377991"/>
                      <a:pt x="764771" y="374072"/>
                    </a:cubicBezTo>
                    <a:cubicBezTo>
                      <a:pt x="805859" y="353528"/>
                      <a:pt x="786266" y="361366"/>
                      <a:pt x="822960" y="349134"/>
                    </a:cubicBezTo>
                    <a:cubicBezTo>
                      <a:pt x="873202" y="198414"/>
                      <a:pt x="812649" y="386939"/>
                      <a:pt x="847898" y="257694"/>
                    </a:cubicBezTo>
                    <a:cubicBezTo>
                      <a:pt x="852509" y="240787"/>
                      <a:pt x="852132" y="220210"/>
                      <a:pt x="864524" y="207818"/>
                    </a:cubicBezTo>
                    <a:cubicBezTo>
                      <a:pt x="875608" y="196734"/>
                      <a:pt x="882905" y="179524"/>
                      <a:pt x="897775" y="174567"/>
                    </a:cubicBezTo>
                    <a:cubicBezTo>
                      <a:pt x="988729" y="144248"/>
                      <a:pt x="850960" y="192603"/>
                      <a:pt x="947651" y="149629"/>
                    </a:cubicBezTo>
                    <a:cubicBezTo>
                      <a:pt x="963666" y="142511"/>
                      <a:pt x="980902" y="138545"/>
                      <a:pt x="997528" y="133003"/>
                    </a:cubicBezTo>
                    <a:cubicBezTo>
                      <a:pt x="1021868" y="124890"/>
                      <a:pt x="1036451" y="118885"/>
                      <a:pt x="1064029" y="116378"/>
                    </a:cubicBezTo>
                    <a:cubicBezTo>
                      <a:pt x="1111022" y="112106"/>
                      <a:pt x="1158240" y="110836"/>
                      <a:pt x="1205346" y="108065"/>
                    </a:cubicBezTo>
                    <a:cubicBezTo>
                      <a:pt x="1264090" y="96316"/>
                      <a:pt x="1233509" y="104219"/>
                      <a:pt x="1296786" y="83127"/>
                    </a:cubicBezTo>
                    <a:lnTo>
                      <a:pt x="1321724" y="74814"/>
                    </a:lnTo>
                    <a:cubicBezTo>
                      <a:pt x="1330037" y="72043"/>
                      <a:pt x="1337907" y="66851"/>
                      <a:pt x="1346662" y="66501"/>
                    </a:cubicBezTo>
                    <a:lnTo>
                      <a:pt x="1554480" y="58189"/>
                    </a:lnTo>
                    <a:cubicBezTo>
                      <a:pt x="1562793" y="55418"/>
                      <a:pt x="1572127" y="54736"/>
                      <a:pt x="1579418" y="49876"/>
                    </a:cubicBezTo>
                    <a:cubicBezTo>
                      <a:pt x="1618955" y="23518"/>
                      <a:pt x="1586942" y="25096"/>
                      <a:pt x="1629295" y="16625"/>
                    </a:cubicBezTo>
                    <a:cubicBezTo>
                      <a:pt x="1648508" y="12782"/>
                      <a:pt x="1677786" y="9698"/>
                      <a:pt x="1687484" y="8312"/>
                    </a:cubicBezTo>
                    <a:close/>
                  </a:path>
                </a:pathLst>
              </a:custGeom>
              <a:solidFill>
                <a:srgbClr val="F2F2F2">
                  <a:alpha val="34902"/>
                </a:srgb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3" name="Freeform 72">
                <a:extLst>
                  <a:ext uri="{FF2B5EF4-FFF2-40B4-BE49-F238E27FC236}">
                    <a16:creationId xmlns:a16="http://schemas.microsoft.com/office/drawing/2014/main" id="{388575F5-B204-CC45-9947-0E6D0A05CFC5}"/>
                  </a:ext>
                </a:extLst>
              </p:cNvPr>
              <p:cNvSpPr/>
              <p:nvPr/>
            </p:nvSpPr>
            <p:spPr>
              <a:xfrm>
                <a:off x="7581207" y="2875072"/>
                <a:ext cx="2487821" cy="2187379"/>
              </a:xfrm>
              <a:custGeom>
                <a:avLst/>
                <a:gdLst>
                  <a:gd name="connsiteX0" fmla="*/ 1097280 w 2487821"/>
                  <a:gd name="connsiteY0" fmla="*/ 1132 h 2187379"/>
                  <a:gd name="connsiteX1" fmla="*/ 1097280 w 2487821"/>
                  <a:gd name="connsiteY1" fmla="*/ 1132 h 2187379"/>
                  <a:gd name="connsiteX2" fmla="*/ 1172095 w 2487821"/>
                  <a:gd name="connsiteY2" fmla="*/ 9444 h 2187379"/>
                  <a:gd name="connsiteX3" fmla="*/ 1396538 w 2487821"/>
                  <a:gd name="connsiteY3" fmla="*/ 26070 h 2187379"/>
                  <a:gd name="connsiteX4" fmla="*/ 1537855 w 2487821"/>
                  <a:gd name="connsiteY4" fmla="*/ 17757 h 2187379"/>
                  <a:gd name="connsiteX5" fmla="*/ 1620982 w 2487821"/>
                  <a:gd name="connsiteY5" fmla="*/ 1132 h 2187379"/>
                  <a:gd name="connsiteX6" fmla="*/ 1729048 w 2487821"/>
                  <a:gd name="connsiteY6" fmla="*/ 17757 h 2187379"/>
                  <a:gd name="connsiteX7" fmla="*/ 1745673 w 2487821"/>
                  <a:gd name="connsiteY7" fmla="*/ 34383 h 2187379"/>
                  <a:gd name="connsiteX8" fmla="*/ 1837113 w 2487821"/>
                  <a:gd name="connsiteY8" fmla="*/ 9444 h 2187379"/>
                  <a:gd name="connsiteX9" fmla="*/ 1862051 w 2487821"/>
                  <a:gd name="connsiteY9" fmla="*/ 26070 h 2187379"/>
                  <a:gd name="connsiteX10" fmla="*/ 1903615 w 2487821"/>
                  <a:gd name="connsiteY10" fmla="*/ 75946 h 2187379"/>
                  <a:gd name="connsiteX11" fmla="*/ 1953491 w 2487821"/>
                  <a:gd name="connsiteY11" fmla="*/ 92572 h 2187379"/>
                  <a:gd name="connsiteX12" fmla="*/ 1986742 w 2487821"/>
                  <a:gd name="connsiteY12" fmla="*/ 125823 h 2187379"/>
                  <a:gd name="connsiteX13" fmla="*/ 2003368 w 2487821"/>
                  <a:gd name="connsiteY13" fmla="*/ 142448 h 2187379"/>
                  <a:gd name="connsiteX14" fmla="*/ 2061557 w 2487821"/>
                  <a:gd name="connsiteY14" fmla="*/ 159073 h 2187379"/>
                  <a:gd name="connsiteX15" fmla="*/ 2086495 w 2487821"/>
                  <a:gd name="connsiteY15" fmla="*/ 167386 h 2187379"/>
                  <a:gd name="connsiteX16" fmla="*/ 2144684 w 2487821"/>
                  <a:gd name="connsiteY16" fmla="*/ 175699 h 2187379"/>
                  <a:gd name="connsiteX17" fmla="*/ 2169622 w 2487821"/>
                  <a:gd name="connsiteY17" fmla="*/ 184012 h 2187379"/>
                  <a:gd name="connsiteX18" fmla="*/ 2202873 w 2487821"/>
                  <a:gd name="connsiteY18" fmla="*/ 192324 h 2187379"/>
                  <a:gd name="connsiteX19" fmla="*/ 2244437 w 2487821"/>
                  <a:gd name="connsiteY19" fmla="*/ 217263 h 2187379"/>
                  <a:gd name="connsiteX20" fmla="*/ 2310938 w 2487821"/>
                  <a:gd name="connsiteY20" fmla="*/ 225575 h 2187379"/>
                  <a:gd name="connsiteX21" fmla="*/ 2327564 w 2487821"/>
                  <a:gd name="connsiteY21" fmla="*/ 242201 h 2187379"/>
                  <a:gd name="connsiteX22" fmla="*/ 2335877 w 2487821"/>
                  <a:gd name="connsiteY22" fmla="*/ 267139 h 2187379"/>
                  <a:gd name="connsiteX23" fmla="*/ 2352502 w 2487821"/>
                  <a:gd name="connsiteY23" fmla="*/ 292077 h 2187379"/>
                  <a:gd name="connsiteX24" fmla="*/ 2344189 w 2487821"/>
                  <a:gd name="connsiteY24" fmla="*/ 325328 h 2187379"/>
                  <a:gd name="connsiteX25" fmla="*/ 2335877 w 2487821"/>
                  <a:gd name="connsiteY25" fmla="*/ 350266 h 2187379"/>
                  <a:gd name="connsiteX26" fmla="*/ 2385753 w 2487821"/>
                  <a:gd name="connsiteY26" fmla="*/ 408455 h 2187379"/>
                  <a:gd name="connsiteX27" fmla="*/ 2402378 w 2487821"/>
                  <a:gd name="connsiteY27" fmla="*/ 433393 h 2187379"/>
                  <a:gd name="connsiteX28" fmla="*/ 2410691 w 2487821"/>
                  <a:gd name="connsiteY28" fmla="*/ 458332 h 2187379"/>
                  <a:gd name="connsiteX29" fmla="*/ 2452255 w 2487821"/>
                  <a:gd name="connsiteY29" fmla="*/ 508208 h 2187379"/>
                  <a:gd name="connsiteX30" fmla="*/ 2477193 w 2487821"/>
                  <a:gd name="connsiteY30" fmla="*/ 516521 h 2187379"/>
                  <a:gd name="connsiteX31" fmla="*/ 2477193 w 2487821"/>
                  <a:gd name="connsiteY31" fmla="*/ 591335 h 2187379"/>
                  <a:gd name="connsiteX32" fmla="*/ 2452255 w 2487821"/>
                  <a:gd name="connsiteY32" fmla="*/ 599648 h 2187379"/>
                  <a:gd name="connsiteX33" fmla="*/ 2435629 w 2487821"/>
                  <a:gd name="connsiteY33" fmla="*/ 616273 h 2187379"/>
                  <a:gd name="connsiteX34" fmla="*/ 2419004 w 2487821"/>
                  <a:gd name="connsiteY34" fmla="*/ 666150 h 2187379"/>
                  <a:gd name="connsiteX35" fmla="*/ 2427317 w 2487821"/>
                  <a:gd name="connsiteY35" fmla="*/ 757590 h 2187379"/>
                  <a:gd name="connsiteX36" fmla="*/ 2443942 w 2487821"/>
                  <a:gd name="connsiteY36" fmla="*/ 807466 h 2187379"/>
                  <a:gd name="connsiteX37" fmla="*/ 2452255 w 2487821"/>
                  <a:gd name="connsiteY37" fmla="*/ 832404 h 2187379"/>
                  <a:gd name="connsiteX38" fmla="*/ 2443942 w 2487821"/>
                  <a:gd name="connsiteY38" fmla="*/ 957095 h 2187379"/>
                  <a:gd name="connsiteX39" fmla="*/ 2435629 w 2487821"/>
                  <a:gd name="connsiteY39" fmla="*/ 990346 h 2187379"/>
                  <a:gd name="connsiteX40" fmla="*/ 2427317 w 2487821"/>
                  <a:gd name="connsiteY40" fmla="*/ 1065161 h 2187379"/>
                  <a:gd name="connsiteX41" fmla="*/ 2410691 w 2487821"/>
                  <a:gd name="connsiteY41" fmla="*/ 1115037 h 2187379"/>
                  <a:gd name="connsiteX42" fmla="*/ 2402378 w 2487821"/>
                  <a:gd name="connsiteY42" fmla="*/ 1148288 h 2187379"/>
                  <a:gd name="connsiteX43" fmla="*/ 2419004 w 2487821"/>
                  <a:gd name="connsiteY43" fmla="*/ 1206477 h 2187379"/>
                  <a:gd name="connsiteX44" fmla="*/ 2435629 w 2487821"/>
                  <a:gd name="connsiteY44" fmla="*/ 1223103 h 2187379"/>
                  <a:gd name="connsiteX45" fmla="*/ 2443942 w 2487821"/>
                  <a:gd name="connsiteY45" fmla="*/ 1248041 h 2187379"/>
                  <a:gd name="connsiteX46" fmla="*/ 2427317 w 2487821"/>
                  <a:gd name="connsiteY46" fmla="*/ 1364419 h 2187379"/>
                  <a:gd name="connsiteX47" fmla="*/ 2419004 w 2487821"/>
                  <a:gd name="connsiteY47" fmla="*/ 1497423 h 2187379"/>
                  <a:gd name="connsiteX48" fmla="*/ 2410691 w 2487821"/>
                  <a:gd name="connsiteY48" fmla="*/ 1522361 h 2187379"/>
                  <a:gd name="connsiteX49" fmla="*/ 2385753 w 2487821"/>
                  <a:gd name="connsiteY49" fmla="*/ 1547299 h 2187379"/>
                  <a:gd name="connsiteX50" fmla="*/ 2360815 w 2487821"/>
                  <a:gd name="connsiteY50" fmla="*/ 1555612 h 2187379"/>
                  <a:gd name="connsiteX51" fmla="*/ 2302626 w 2487821"/>
                  <a:gd name="connsiteY51" fmla="*/ 1605488 h 2187379"/>
                  <a:gd name="connsiteX52" fmla="*/ 2277688 w 2487821"/>
                  <a:gd name="connsiteY52" fmla="*/ 1738492 h 2187379"/>
                  <a:gd name="connsiteX53" fmla="*/ 2252749 w 2487821"/>
                  <a:gd name="connsiteY53" fmla="*/ 1780055 h 2187379"/>
                  <a:gd name="connsiteX54" fmla="*/ 2177935 w 2487821"/>
                  <a:gd name="connsiteY54" fmla="*/ 1788368 h 2187379"/>
                  <a:gd name="connsiteX55" fmla="*/ 2128058 w 2487821"/>
                  <a:gd name="connsiteY55" fmla="*/ 1796681 h 2187379"/>
                  <a:gd name="connsiteX56" fmla="*/ 2111433 w 2487821"/>
                  <a:gd name="connsiteY56" fmla="*/ 1821619 h 2187379"/>
                  <a:gd name="connsiteX57" fmla="*/ 2069869 w 2487821"/>
                  <a:gd name="connsiteY57" fmla="*/ 1863183 h 2187379"/>
                  <a:gd name="connsiteX58" fmla="*/ 2036618 w 2487821"/>
                  <a:gd name="connsiteY58" fmla="*/ 1904746 h 2187379"/>
                  <a:gd name="connsiteX59" fmla="*/ 2028306 w 2487821"/>
                  <a:gd name="connsiteY59" fmla="*/ 1929684 h 2187379"/>
                  <a:gd name="connsiteX60" fmla="*/ 1995055 w 2487821"/>
                  <a:gd name="connsiteY60" fmla="*/ 1979561 h 2187379"/>
                  <a:gd name="connsiteX61" fmla="*/ 1903615 w 2487821"/>
                  <a:gd name="connsiteY61" fmla="*/ 1971248 h 2187379"/>
                  <a:gd name="connsiteX62" fmla="*/ 1878677 w 2487821"/>
                  <a:gd name="connsiteY62" fmla="*/ 1962935 h 2187379"/>
                  <a:gd name="connsiteX63" fmla="*/ 1812175 w 2487821"/>
                  <a:gd name="connsiteY63" fmla="*/ 1971248 h 2187379"/>
                  <a:gd name="connsiteX64" fmla="*/ 1762298 w 2487821"/>
                  <a:gd name="connsiteY64" fmla="*/ 2104252 h 2187379"/>
                  <a:gd name="connsiteX65" fmla="*/ 1712422 w 2487821"/>
                  <a:gd name="connsiteY65" fmla="*/ 2095939 h 2187379"/>
                  <a:gd name="connsiteX66" fmla="*/ 1662546 w 2487821"/>
                  <a:gd name="connsiteY66" fmla="*/ 2079313 h 2187379"/>
                  <a:gd name="connsiteX67" fmla="*/ 1645920 w 2487821"/>
                  <a:gd name="connsiteY67" fmla="*/ 2062688 h 2187379"/>
                  <a:gd name="connsiteX68" fmla="*/ 1554480 w 2487821"/>
                  <a:gd name="connsiteY68" fmla="*/ 2046063 h 2187379"/>
                  <a:gd name="connsiteX69" fmla="*/ 1521229 w 2487821"/>
                  <a:gd name="connsiteY69" fmla="*/ 2054375 h 2187379"/>
                  <a:gd name="connsiteX70" fmla="*/ 1512917 w 2487821"/>
                  <a:gd name="connsiteY70" fmla="*/ 2079313 h 2187379"/>
                  <a:gd name="connsiteX71" fmla="*/ 1504604 w 2487821"/>
                  <a:gd name="connsiteY71" fmla="*/ 2112564 h 2187379"/>
                  <a:gd name="connsiteX72" fmla="*/ 1471353 w 2487821"/>
                  <a:gd name="connsiteY72" fmla="*/ 2187379 h 2187379"/>
                  <a:gd name="connsiteX73" fmla="*/ 1413164 w 2487821"/>
                  <a:gd name="connsiteY73" fmla="*/ 2179066 h 2187379"/>
                  <a:gd name="connsiteX74" fmla="*/ 1396538 w 2487821"/>
                  <a:gd name="connsiteY74" fmla="*/ 2129190 h 2187379"/>
                  <a:gd name="connsiteX75" fmla="*/ 1379913 w 2487821"/>
                  <a:gd name="connsiteY75" fmla="*/ 2062688 h 2187379"/>
                  <a:gd name="connsiteX76" fmla="*/ 1371600 w 2487821"/>
                  <a:gd name="connsiteY76" fmla="*/ 2037750 h 2187379"/>
                  <a:gd name="connsiteX77" fmla="*/ 1354975 w 2487821"/>
                  <a:gd name="connsiteY77" fmla="*/ 2021124 h 2187379"/>
                  <a:gd name="connsiteX78" fmla="*/ 1321724 w 2487821"/>
                  <a:gd name="connsiteY78" fmla="*/ 2095939 h 2187379"/>
                  <a:gd name="connsiteX79" fmla="*/ 1296786 w 2487821"/>
                  <a:gd name="connsiteY79" fmla="*/ 2145815 h 2187379"/>
                  <a:gd name="connsiteX80" fmla="*/ 1280160 w 2487821"/>
                  <a:gd name="connsiteY80" fmla="*/ 2162441 h 2187379"/>
                  <a:gd name="connsiteX81" fmla="*/ 1255222 w 2487821"/>
                  <a:gd name="connsiteY81" fmla="*/ 2154128 h 2187379"/>
                  <a:gd name="connsiteX82" fmla="*/ 1238597 w 2487821"/>
                  <a:gd name="connsiteY82" fmla="*/ 2104252 h 2187379"/>
                  <a:gd name="connsiteX83" fmla="*/ 1230284 w 2487821"/>
                  <a:gd name="connsiteY83" fmla="*/ 2079313 h 2187379"/>
                  <a:gd name="connsiteX84" fmla="*/ 1213658 w 2487821"/>
                  <a:gd name="connsiteY84" fmla="*/ 2062688 h 2187379"/>
                  <a:gd name="connsiteX85" fmla="*/ 1188720 w 2487821"/>
                  <a:gd name="connsiteY85" fmla="*/ 2046063 h 2187379"/>
                  <a:gd name="connsiteX86" fmla="*/ 1155469 w 2487821"/>
                  <a:gd name="connsiteY86" fmla="*/ 2037750 h 2187379"/>
                  <a:gd name="connsiteX87" fmla="*/ 1105593 w 2487821"/>
                  <a:gd name="connsiteY87" fmla="*/ 2021124 h 2187379"/>
                  <a:gd name="connsiteX88" fmla="*/ 1080655 w 2487821"/>
                  <a:gd name="connsiteY88" fmla="*/ 2012812 h 2187379"/>
                  <a:gd name="connsiteX89" fmla="*/ 1055717 w 2487821"/>
                  <a:gd name="connsiteY89" fmla="*/ 2004499 h 2187379"/>
                  <a:gd name="connsiteX90" fmla="*/ 989215 w 2487821"/>
                  <a:gd name="connsiteY90" fmla="*/ 2012812 h 2187379"/>
                  <a:gd name="connsiteX91" fmla="*/ 980902 w 2487821"/>
                  <a:gd name="connsiteY91" fmla="*/ 2046063 h 2187379"/>
                  <a:gd name="connsiteX92" fmla="*/ 931026 w 2487821"/>
                  <a:gd name="connsiteY92" fmla="*/ 2062688 h 2187379"/>
                  <a:gd name="connsiteX93" fmla="*/ 881149 w 2487821"/>
                  <a:gd name="connsiteY93" fmla="*/ 2079313 h 2187379"/>
                  <a:gd name="connsiteX94" fmla="*/ 856211 w 2487821"/>
                  <a:gd name="connsiteY94" fmla="*/ 2087626 h 2187379"/>
                  <a:gd name="connsiteX95" fmla="*/ 748146 w 2487821"/>
                  <a:gd name="connsiteY95" fmla="*/ 2071001 h 2187379"/>
                  <a:gd name="connsiteX96" fmla="*/ 698269 w 2487821"/>
                  <a:gd name="connsiteY96" fmla="*/ 2037750 h 2187379"/>
                  <a:gd name="connsiteX97" fmla="*/ 640080 w 2487821"/>
                  <a:gd name="connsiteY97" fmla="*/ 2021124 h 2187379"/>
                  <a:gd name="connsiteX98" fmla="*/ 590204 w 2487821"/>
                  <a:gd name="connsiteY98" fmla="*/ 2004499 h 2187379"/>
                  <a:gd name="connsiteX99" fmla="*/ 515389 w 2487821"/>
                  <a:gd name="connsiteY99" fmla="*/ 1996186 h 2187379"/>
                  <a:gd name="connsiteX100" fmla="*/ 465513 w 2487821"/>
                  <a:gd name="connsiteY100" fmla="*/ 1979561 h 2187379"/>
                  <a:gd name="connsiteX101" fmla="*/ 440575 w 2487821"/>
                  <a:gd name="connsiteY101" fmla="*/ 1971248 h 2187379"/>
                  <a:gd name="connsiteX102" fmla="*/ 390698 w 2487821"/>
                  <a:gd name="connsiteY102" fmla="*/ 1913059 h 2187379"/>
                  <a:gd name="connsiteX103" fmla="*/ 374073 w 2487821"/>
                  <a:gd name="connsiteY103" fmla="*/ 1896433 h 2187379"/>
                  <a:gd name="connsiteX104" fmla="*/ 357448 w 2487821"/>
                  <a:gd name="connsiteY104" fmla="*/ 1871495 h 2187379"/>
                  <a:gd name="connsiteX105" fmla="*/ 332509 w 2487821"/>
                  <a:gd name="connsiteY105" fmla="*/ 1854870 h 2187379"/>
                  <a:gd name="connsiteX106" fmla="*/ 315884 w 2487821"/>
                  <a:gd name="connsiteY106" fmla="*/ 1838244 h 2187379"/>
                  <a:gd name="connsiteX107" fmla="*/ 290946 w 2487821"/>
                  <a:gd name="connsiteY107" fmla="*/ 1821619 h 2187379"/>
                  <a:gd name="connsiteX108" fmla="*/ 249382 w 2487821"/>
                  <a:gd name="connsiteY108" fmla="*/ 1796681 h 2187379"/>
                  <a:gd name="connsiteX109" fmla="*/ 216131 w 2487821"/>
                  <a:gd name="connsiteY109" fmla="*/ 1696928 h 2187379"/>
                  <a:gd name="connsiteX110" fmla="*/ 207818 w 2487821"/>
                  <a:gd name="connsiteY110" fmla="*/ 1671990 h 2187379"/>
                  <a:gd name="connsiteX111" fmla="*/ 199506 w 2487821"/>
                  <a:gd name="connsiteY111" fmla="*/ 1647052 h 2187379"/>
                  <a:gd name="connsiteX112" fmla="*/ 133004 w 2487821"/>
                  <a:gd name="connsiteY112" fmla="*/ 1580550 h 2187379"/>
                  <a:gd name="connsiteX113" fmla="*/ 91440 w 2487821"/>
                  <a:gd name="connsiteY113" fmla="*/ 1538986 h 2187379"/>
                  <a:gd name="connsiteX114" fmla="*/ 74815 w 2487821"/>
                  <a:gd name="connsiteY114" fmla="*/ 1514048 h 2187379"/>
                  <a:gd name="connsiteX115" fmla="*/ 58189 w 2487821"/>
                  <a:gd name="connsiteY115" fmla="*/ 1356106 h 2187379"/>
                  <a:gd name="connsiteX116" fmla="*/ 41564 w 2487821"/>
                  <a:gd name="connsiteY116" fmla="*/ 1306230 h 2187379"/>
                  <a:gd name="connsiteX117" fmla="*/ 33251 w 2487821"/>
                  <a:gd name="connsiteY117" fmla="*/ 1281292 h 2187379"/>
                  <a:gd name="connsiteX118" fmla="*/ 8313 w 2487821"/>
                  <a:gd name="connsiteY118" fmla="*/ 1156601 h 2187379"/>
                  <a:gd name="connsiteX119" fmla="*/ 0 w 2487821"/>
                  <a:gd name="connsiteY119" fmla="*/ 1115037 h 2187379"/>
                  <a:gd name="connsiteX120" fmla="*/ 8313 w 2487821"/>
                  <a:gd name="connsiteY120" fmla="*/ 1015284 h 2187379"/>
                  <a:gd name="connsiteX121" fmla="*/ 24938 w 2487821"/>
                  <a:gd name="connsiteY121" fmla="*/ 965408 h 2187379"/>
                  <a:gd name="connsiteX122" fmla="*/ 33251 w 2487821"/>
                  <a:gd name="connsiteY122" fmla="*/ 940470 h 2187379"/>
                  <a:gd name="connsiteX123" fmla="*/ 49877 w 2487821"/>
                  <a:gd name="connsiteY123" fmla="*/ 799153 h 2187379"/>
                  <a:gd name="connsiteX124" fmla="*/ 66502 w 2487821"/>
                  <a:gd name="connsiteY124" fmla="*/ 749277 h 2187379"/>
                  <a:gd name="connsiteX125" fmla="*/ 83128 w 2487821"/>
                  <a:gd name="connsiteY125" fmla="*/ 724339 h 2187379"/>
                  <a:gd name="connsiteX126" fmla="*/ 91440 w 2487821"/>
                  <a:gd name="connsiteY126" fmla="*/ 699401 h 2187379"/>
                  <a:gd name="connsiteX127" fmla="*/ 133004 w 2487821"/>
                  <a:gd name="connsiteY127" fmla="*/ 657837 h 2187379"/>
                  <a:gd name="connsiteX128" fmla="*/ 149629 w 2487821"/>
                  <a:gd name="connsiteY128" fmla="*/ 607961 h 2187379"/>
                  <a:gd name="connsiteX129" fmla="*/ 199506 w 2487821"/>
                  <a:gd name="connsiteY129" fmla="*/ 591335 h 2187379"/>
                  <a:gd name="connsiteX130" fmla="*/ 224444 w 2487821"/>
                  <a:gd name="connsiteY130" fmla="*/ 574710 h 2187379"/>
                  <a:gd name="connsiteX131" fmla="*/ 274320 w 2487821"/>
                  <a:gd name="connsiteY131" fmla="*/ 549772 h 2187379"/>
                  <a:gd name="connsiteX132" fmla="*/ 349135 w 2487821"/>
                  <a:gd name="connsiteY132" fmla="*/ 458332 h 2187379"/>
                  <a:gd name="connsiteX133" fmla="*/ 365760 w 2487821"/>
                  <a:gd name="connsiteY133" fmla="*/ 433393 h 2187379"/>
                  <a:gd name="connsiteX134" fmla="*/ 390698 w 2487821"/>
                  <a:gd name="connsiteY134" fmla="*/ 383517 h 2187379"/>
                  <a:gd name="connsiteX135" fmla="*/ 423949 w 2487821"/>
                  <a:gd name="connsiteY135" fmla="*/ 350266 h 2187379"/>
                  <a:gd name="connsiteX136" fmla="*/ 440575 w 2487821"/>
                  <a:gd name="connsiteY136" fmla="*/ 333641 h 2187379"/>
                  <a:gd name="connsiteX137" fmla="*/ 490451 w 2487821"/>
                  <a:gd name="connsiteY137" fmla="*/ 300390 h 2187379"/>
                  <a:gd name="connsiteX138" fmla="*/ 532015 w 2487821"/>
                  <a:gd name="connsiteY138" fmla="*/ 275452 h 2187379"/>
                  <a:gd name="connsiteX139" fmla="*/ 606829 w 2487821"/>
                  <a:gd name="connsiteY139" fmla="*/ 242201 h 2187379"/>
                  <a:gd name="connsiteX140" fmla="*/ 631768 w 2487821"/>
                  <a:gd name="connsiteY140" fmla="*/ 233888 h 2187379"/>
                  <a:gd name="connsiteX141" fmla="*/ 689957 w 2487821"/>
                  <a:gd name="connsiteY141" fmla="*/ 175699 h 2187379"/>
                  <a:gd name="connsiteX142" fmla="*/ 706582 w 2487821"/>
                  <a:gd name="connsiteY142" fmla="*/ 159073 h 2187379"/>
                  <a:gd name="connsiteX143" fmla="*/ 723208 w 2487821"/>
                  <a:gd name="connsiteY143" fmla="*/ 142448 h 2187379"/>
                  <a:gd name="connsiteX144" fmla="*/ 739833 w 2487821"/>
                  <a:gd name="connsiteY144" fmla="*/ 117510 h 2187379"/>
                  <a:gd name="connsiteX145" fmla="*/ 789709 w 2487821"/>
                  <a:gd name="connsiteY145" fmla="*/ 92572 h 2187379"/>
                  <a:gd name="connsiteX146" fmla="*/ 806335 w 2487821"/>
                  <a:gd name="connsiteY146" fmla="*/ 75946 h 2187379"/>
                  <a:gd name="connsiteX147" fmla="*/ 856211 w 2487821"/>
                  <a:gd name="connsiteY147" fmla="*/ 59321 h 2187379"/>
                  <a:gd name="connsiteX148" fmla="*/ 939338 w 2487821"/>
                  <a:gd name="connsiteY148" fmla="*/ 26070 h 2187379"/>
                  <a:gd name="connsiteX149" fmla="*/ 1097280 w 2487821"/>
                  <a:gd name="connsiteY149" fmla="*/ 1132 h 2187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2487821" h="2187379">
                    <a:moveTo>
                      <a:pt x="1097280" y="1132"/>
                    </a:moveTo>
                    <a:lnTo>
                      <a:pt x="1097280" y="1132"/>
                    </a:lnTo>
                    <a:cubicBezTo>
                      <a:pt x="1122218" y="3903"/>
                      <a:pt x="1147090" y="7360"/>
                      <a:pt x="1172095" y="9444"/>
                    </a:cubicBezTo>
                    <a:lnTo>
                      <a:pt x="1396538" y="26070"/>
                    </a:lnTo>
                    <a:cubicBezTo>
                      <a:pt x="1443644" y="23299"/>
                      <a:pt x="1490957" y="22968"/>
                      <a:pt x="1537855" y="17757"/>
                    </a:cubicBezTo>
                    <a:cubicBezTo>
                      <a:pt x="1565940" y="14636"/>
                      <a:pt x="1620982" y="1132"/>
                      <a:pt x="1620982" y="1132"/>
                    </a:cubicBezTo>
                    <a:cubicBezTo>
                      <a:pt x="1625782" y="1612"/>
                      <a:pt x="1705082" y="3377"/>
                      <a:pt x="1729048" y="17757"/>
                    </a:cubicBezTo>
                    <a:cubicBezTo>
                      <a:pt x="1735768" y="21789"/>
                      <a:pt x="1740131" y="28841"/>
                      <a:pt x="1745673" y="34383"/>
                    </a:cubicBezTo>
                    <a:cubicBezTo>
                      <a:pt x="1792779" y="-12723"/>
                      <a:pt x="1763407" y="-1085"/>
                      <a:pt x="1837113" y="9444"/>
                    </a:cubicBezTo>
                    <a:cubicBezTo>
                      <a:pt x="1845426" y="14986"/>
                      <a:pt x="1854987" y="19006"/>
                      <a:pt x="1862051" y="26070"/>
                    </a:cubicBezTo>
                    <a:cubicBezTo>
                      <a:pt x="1884039" y="48058"/>
                      <a:pt x="1872977" y="58924"/>
                      <a:pt x="1903615" y="75946"/>
                    </a:cubicBezTo>
                    <a:cubicBezTo>
                      <a:pt x="1918934" y="84457"/>
                      <a:pt x="1953491" y="92572"/>
                      <a:pt x="1953491" y="92572"/>
                    </a:cubicBezTo>
                    <a:lnTo>
                      <a:pt x="1986742" y="125823"/>
                    </a:lnTo>
                    <a:cubicBezTo>
                      <a:pt x="1992284" y="131365"/>
                      <a:pt x="1995933" y="139970"/>
                      <a:pt x="2003368" y="142448"/>
                    </a:cubicBezTo>
                    <a:cubicBezTo>
                      <a:pt x="2063161" y="162380"/>
                      <a:pt x="1988492" y="138198"/>
                      <a:pt x="2061557" y="159073"/>
                    </a:cubicBezTo>
                    <a:cubicBezTo>
                      <a:pt x="2069982" y="161480"/>
                      <a:pt x="2077903" y="165668"/>
                      <a:pt x="2086495" y="167386"/>
                    </a:cubicBezTo>
                    <a:cubicBezTo>
                      <a:pt x="2105708" y="171229"/>
                      <a:pt x="2125288" y="172928"/>
                      <a:pt x="2144684" y="175699"/>
                    </a:cubicBezTo>
                    <a:cubicBezTo>
                      <a:pt x="2152997" y="178470"/>
                      <a:pt x="2161197" y="181605"/>
                      <a:pt x="2169622" y="184012"/>
                    </a:cubicBezTo>
                    <a:cubicBezTo>
                      <a:pt x="2180607" y="187151"/>
                      <a:pt x="2192654" y="187215"/>
                      <a:pt x="2202873" y="192324"/>
                    </a:cubicBezTo>
                    <a:cubicBezTo>
                      <a:pt x="2247771" y="214773"/>
                      <a:pt x="2187380" y="206889"/>
                      <a:pt x="2244437" y="217263"/>
                    </a:cubicBezTo>
                    <a:cubicBezTo>
                      <a:pt x="2266416" y="221259"/>
                      <a:pt x="2288771" y="222804"/>
                      <a:pt x="2310938" y="225575"/>
                    </a:cubicBezTo>
                    <a:cubicBezTo>
                      <a:pt x="2316480" y="231117"/>
                      <a:pt x="2323532" y="235480"/>
                      <a:pt x="2327564" y="242201"/>
                    </a:cubicBezTo>
                    <a:cubicBezTo>
                      <a:pt x="2332072" y="249715"/>
                      <a:pt x="2331958" y="259302"/>
                      <a:pt x="2335877" y="267139"/>
                    </a:cubicBezTo>
                    <a:cubicBezTo>
                      <a:pt x="2340345" y="276075"/>
                      <a:pt x="2346960" y="283764"/>
                      <a:pt x="2352502" y="292077"/>
                    </a:cubicBezTo>
                    <a:cubicBezTo>
                      <a:pt x="2349731" y="303161"/>
                      <a:pt x="2347328" y="314343"/>
                      <a:pt x="2344189" y="325328"/>
                    </a:cubicBezTo>
                    <a:cubicBezTo>
                      <a:pt x="2341782" y="333753"/>
                      <a:pt x="2335877" y="341504"/>
                      <a:pt x="2335877" y="350266"/>
                    </a:cubicBezTo>
                    <a:cubicBezTo>
                      <a:pt x="2335877" y="379879"/>
                      <a:pt x="2365199" y="394753"/>
                      <a:pt x="2385753" y="408455"/>
                    </a:cubicBezTo>
                    <a:cubicBezTo>
                      <a:pt x="2391295" y="416768"/>
                      <a:pt x="2397910" y="424457"/>
                      <a:pt x="2402378" y="433393"/>
                    </a:cubicBezTo>
                    <a:cubicBezTo>
                      <a:pt x="2406297" y="441231"/>
                      <a:pt x="2406772" y="450494"/>
                      <a:pt x="2410691" y="458332"/>
                    </a:cubicBezTo>
                    <a:cubicBezTo>
                      <a:pt x="2418358" y="473666"/>
                      <a:pt x="2438468" y="499016"/>
                      <a:pt x="2452255" y="508208"/>
                    </a:cubicBezTo>
                    <a:cubicBezTo>
                      <a:pt x="2459546" y="513069"/>
                      <a:pt x="2468880" y="513750"/>
                      <a:pt x="2477193" y="516521"/>
                    </a:cubicBezTo>
                    <a:cubicBezTo>
                      <a:pt x="2486299" y="543839"/>
                      <a:pt x="2495673" y="558995"/>
                      <a:pt x="2477193" y="591335"/>
                    </a:cubicBezTo>
                    <a:cubicBezTo>
                      <a:pt x="2472846" y="598943"/>
                      <a:pt x="2460568" y="596877"/>
                      <a:pt x="2452255" y="599648"/>
                    </a:cubicBezTo>
                    <a:cubicBezTo>
                      <a:pt x="2446713" y="605190"/>
                      <a:pt x="2439134" y="609263"/>
                      <a:pt x="2435629" y="616273"/>
                    </a:cubicBezTo>
                    <a:cubicBezTo>
                      <a:pt x="2427792" y="631948"/>
                      <a:pt x="2419004" y="666150"/>
                      <a:pt x="2419004" y="666150"/>
                    </a:cubicBezTo>
                    <a:cubicBezTo>
                      <a:pt x="2421775" y="696630"/>
                      <a:pt x="2421998" y="727450"/>
                      <a:pt x="2427317" y="757590"/>
                    </a:cubicBezTo>
                    <a:cubicBezTo>
                      <a:pt x="2430363" y="774848"/>
                      <a:pt x="2438400" y="790841"/>
                      <a:pt x="2443942" y="807466"/>
                    </a:cubicBezTo>
                    <a:lnTo>
                      <a:pt x="2452255" y="832404"/>
                    </a:lnTo>
                    <a:cubicBezTo>
                      <a:pt x="2449484" y="873968"/>
                      <a:pt x="2448303" y="915668"/>
                      <a:pt x="2443942" y="957095"/>
                    </a:cubicBezTo>
                    <a:cubicBezTo>
                      <a:pt x="2442746" y="968457"/>
                      <a:pt x="2437366" y="979054"/>
                      <a:pt x="2435629" y="990346"/>
                    </a:cubicBezTo>
                    <a:cubicBezTo>
                      <a:pt x="2431814" y="1015146"/>
                      <a:pt x="2432238" y="1040556"/>
                      <a:pt x="2427317" y="1065161"/>
                    </a:cubicBezTo>
                    <a:cubicBezTo>
                      <a:pt x="2423880" y="1082345"/>
                      <a:pt x="2414941" y="1098036"/>
                      <a:pt x="2410691" y="1115037"/>
                    </a:cubicBezTo>
                    <a:lnTo>
                      <a:pt x="2402378" y="1148288"/>
                    </a:lnTo>
                    <a:cubicBezTo>
                      <a:pt x="2403931" y="1154500"/>
                      <a:pt x="2413893" y="1197958"/>
                      <a:pt x="2419004" y="1206477"/>
                    </a:cubicBezTo>
                    <a:cubicBezTo>
                      <a:pt x="2423036" y="1213197"/>
                      <a:pt x="2430087" y="1217561"/>
                      <a:pt x="2435629" y="1223103"/>
                    </a:cubicBezTo>
                    <a:cubicBezTo>
                      <a:pt x="2438400" y="1231416"/>
                      <a:pt x="2443942" y="1239279"/>
                      <a:pt x="2443942" y="1248041"/>
                    </a:cubicBezTo>
                    <a:cubicBezTo>
                      <a:pt x="2443942" y="1320886"/>
                      <a:pt x="2442700" y="1318268"/>
                      <a:pt x="2427317" y="1364419"/>
                    </a:cubicBezTo>
                    <a:cubicBezTo>
                      <a:pt x="2424546" y="1408754"/>
                      <a:pt x="2423654" y="1453246"/>
                      <a:pt x="2419004" y="1497423"/>
                    </a:cubicBezTo>
                    <a:cubicBezTo>
                      <a:pt x="2418087" y="1506137"/>
                      <a:pt x="2415552" y="1515070"/>
                      <a:pt x="2410691" y="1522361"/>
                    </a:cubicBezTo>
                    <a:cubicBezTo>
                      <a:pt x="2404170" y="1532142"/>
                      <a:pt x="2395534" y="1540778"/>
                      <a:pt x="2385753" y="1547299"/>
                    </a:cubicBezTo>
                    <a:cubicBezTo>
                      <a:pt x="2378462" y="1552160"/>
                      <a:pt x="2369128" y="1552841"/>
                      <a:pt x="2360815" y="1555612"/>
                    </a:cubicBezTo>
                    <a:cubicBezTo>
                      <a:pt x="2320500" y="1595927"/>
                      <a:pt x="2340606" y="1580168"/>
                      <a:pt x="2302626" y="1605488"/>
                    </a:cubicBezTo>
                    <a:cubicBezTo>
                      <a:pt x="2270865" y="1700768"/>
                      <a:pt x="2297800" y="1607757"/>
                      <a:pt x="2277688" y="1738492"/>
                    </a:cubicBezTo>
                    <a:cubicBezTo>
                      <a:pt x="2275942" y="1749843"/>
                      <a:pt x="2267481" y="1776037"/>
                      <a:pt x="2252749" y="1780055"/>
                    </a:cubicBezTo>
                    <a:cubicBezTo>
                      <a:pt x="2228542" y="1786657"/>
                      <a:pt x="2202806" y="1785052"/>
                      <a:pt x="2177935" y="1788368"/>
                    </a:cubicBezTo>
                    <a:cubicBezTo>
                      <a:pt x="2161228" y="1790596"/>
                      <a:pt x="2144684" y="1793910"/>
                      <a:pt x="2128058" y="1796681"/>
                    </a:cubicBezTo>
                    <a:cubicBezTo>
                      <a:pt x="2122516" y="1804994"/>
                      <a:pt x="2118012" y="1814100"/>
                      <a:pt x="2111433" y="1821619"/>
                    </a:cubicBezTo>
                    <a:cubicBezTo>
                      <a:pt x="2098531" y="1836365"/>
                      <a:pt x="2080737" y="1846880"/>
                      <a:pt x="2069869" y="1863183"/>
                    </a:cubicBezTo>
                    <a:cubicBezTo>
                      <a:pt x="2048897" y="1894642"/>
                      <a:pt x="2060309" y="1881057"/>
                      <a:pt x="2036618" y="1904746"/>
                    </a:cubicBezTo>
                    <a:cubicBezTo>
                      <a:pt x="2033847" y="1913059"/>
                      <a:pt x="2032561" y="1922024"/>
                      <a:pt x="2028306" y="1929684"/>
                    </a:cubicBezTo>
                    <a:cubicBezTo>
                      <a:pt x="2018602" y="1947151"/>
                      <a:pt x="1995055" y="1979561"/>
                      <a:pt x="1995055" y="1979561"/>
                    </a:cubicBezTo>
                    <a:cubicBezTo>
                      <a:pt x="1964575" y="1976790"/>
                      <a:pt x="1933913" y="1975576"/>
                      <a:pt x="1903615" y="1971248"/>
                    </a:cubicBezTo>
                    <a:cubicBezTo>
                      <a:pt x="1894941" y="1970009"/>
                      <a:pt x="1887439" y="1962935"/>
                      <a:pt x="1878677" y="1962935"/>
                    </a:cubicBezTo>
                    <a:cubicBezTo>
                      <a:pt x="1856337" y="1962935"/>
                      <a:pt x="1834342" y="1968477"/>
                      <a:pt x="1812175" y="1971248"/>
                    </a:cubicBezTo>
                    <a:cubicBezTo>
                      <a:pt x="1763249" y="2044636"/>
                      <a:pt x="1782843" y="2001531"/>
                      <a:pt x="1762298" y="2104252"/>
                    </a:cubicBezTo>
                    <a:cubicBezTo>
                      <a:pt x="1745673" y="2101481"/>
                      <a:pt x="1728773" y="2100027"/>
                      <a:pt x="1712422" y="2095939"/>
                    </a:cubicBezTo>
                    <a:cubicBezTo>
                      <a:pt x="1695421" y="2091688"/>
                      <a:pt x="1662546" y="2079313"/>
                      <a:pt x="1662546" y="2079313"/>
                    </a:cubicBezTo>
                    <a:cubicBezTo>
                      <a:pt x="1657004" y="2073771"/>
                      <a:pt x="1650816" y="2068808"/>
                      <a:pt x="1645920" y="2062688"/>
                    </a:cubicBezTo>
                    <a:cubicBezTo>
                      <a:pt x="1609766" y="2017496"/>
                      <a:pt x="1653317" y="2035081"/>
                      <a:pt x="1554480" y="2046063"/>
                    </a:cubicBezTo>
                    <a:cubicBezTo>
                      <a:pt x="1543396" y="2048834"/>
                      <a:pt x="1530150" y="2047238"/>
                      <a:pt x="1521229" y="2054375"/>
                    </a:cubicBezTo>
                    <a:cubicBezTo>
                      <a:pt x="1514387" y="2059849"/>
                      <a:pt x="1515324" y="2070888"/>
                      <a:pt x="1512917" y="2079313"/>
                    </a:cubicBezTo>
                    <a:cubicBezTo>
                      <a:pt x="1509778" y="2090298"/>
                      <a:pt x="1507887" y="2101621"/>
                      <a:pt x="1504604" y="2112564"/>
                    </a:cubicBezTo>
                    <a:cubicBezTo>
                      <a:pt x="1488416" y="2166523"/>
                      <a:pt x="1495648" y="2150935"/>
                      <a:pt x="1471353" y="2187379"/>
                    </a:cubicBezTo>
                    <a:cubicBezTo>
                      <a:pt x="1451957" y="2184608"/>
                      <a:pt x="1428630" y="2191095"/>
                      <a:pt x="1413164" y="2179066"/>
                    </a:cubicBezTo>
                    <a:cubicBezTo>
                      <a:pt x="1399331" y="2168307"/>
                      <a:pt x="1400788" y="2146191"/>
                      <a:pt x="1396538" y="2129190"/>
                    </a:cubicBezTo>
                    <a:cubicBezTo>
                      <a:pt x="1390996" y="2107023"/>
                      <a:pt x="1387139" y="2084365"/>
                      <a:pt x="1379913" y="2062688"/>
                    </a:cubicBezTo>
                    <a:cubicBezTo>
                      <a:pt x="1377142" y="2054375"/>
                      <a:pt x="1376108" y="2045264"/>
                      <a:pt x="1371600" y="2037750"/>
                    </a:cubicBezTo>
                    <a:cubicBezTo>
                      <a:pt x="1367568" y="2031030"/>
                      <a:pt x="1360517" y="2026666"/>
                      <a:pt x="1354975" y="2021124"/>
                    </a:cubicBezTo>
                    <a:cubicBezTo>
                      <a:pt x="1307060" y="2037096"/>
                      <a:pt x="1335672" y="2019226"/>
                      <a:pt x="1321724" y="2095939"/>
                    </a:cubicBezTo>
                    <a:cubicBezTo>
                      <a:pt x="1318109" y="2115822"/>
                      <a:pt x="1309313" y="2130156"/>
                      <a:pt x="1296786" y="2145815"/>
                    </a:cubicBezTo>
                    <a:cubicBezTo>
                      <a:pt x="1291890" y="2151935"/>
                      <a:pt x="1285702" y="2156899"/>
                      <a:pt x="1280160" y="2162441"/>
                    </a:cubicBezTo>
                    <a:cubicBezTo>
                      <a:pt x="1271847" y="2159670"/>
                      <a:pt x="1260315" y="2161258"/>
                      <a:pt x="1255222" y="2154128"/>
                    </a:cubicBezTo>
                    <a:cubicBezTo>
                      <a:pt x="1245036" y="2139868"/>
                      <a:pt x="1244139" y="2120877"/>
                      <a:pt x="1238597" y="2104252"/>
                    </a:cubicBezTo>
                    <a:cubicBezTo>
                      <a:pt x="1235826" y="2095939"/>
                      <a:pt x="1236480" y="2085509"/>
                      <a:pt x="1230284" y="2079313"/>
                    </a:cubicBezTo>
                    <a:cubicBezTo>
                      <a:pt x="1224742" y="2073771"/>
                      <a:pt x="1219778" y="2067584"/>
                      <a:pt x="1213658" y="2062688"/>
                    </a:cubicBezTo>
                    <a:cubicBezTo>
                      <a:pt x="1205857" y="2056447"/>
                      <a:pt x="1197903" y="2049998"/>
                      <a:pt x="1188720" y="2046063"/>
                    </a:cubicBezTo>
                    <a:cubicBezTo>
                      <a:pt x="1178219" y="2041563"/>
                      <a:pt x="1166412" y="2041033"/>
                      <a:pt x="1155469" y="2037750"/>
                    </a:cubicBezTo>
                    <a:cubicBezTo>
                      <a:pt x="1138683" y="2032714"/>
                      <a:pt x="1122218" y="2026666"/>
                      <a:pt x="1105593" y="2021124"/>
                    </a:cubicBezTo>
                    <a:lnTo>
                      <a:pt x="1080655" y="2012812"/>
                    </a:lnTo>
                    <a:lnTo>
                      <a:pt x="1055717" y="2004499"/>
                    </a:lnTo>
                    <a:cubicBezTo>
                      <a:pt x="1033550" y="2007270"/>
                      <a:pt x="1008744" y="2001963"/>
                      <a:pt x="989215" y="2012812"/>
                    </a:cubicBezTo>
                    <a:cubicBezTo>
                      <a:pt x="979228" y="2018360"/>
                      <a:pt x="989576" y="2038628"/>
                      <a:pt x="980902" y="2046063"/>
                    </a:cubicBezTo>
                    <a:cubicBezTo>
                      <a:pt x="967596" y="2057468"/>
                      <a:pt x="947651" y="2057146"/>
                      <a:pt x="931026" y="2062688"/>
                    </a:cubicBezTo>
                    <a:lnTo>
                      <a:pt x="881149" y="2079313"/>
                    </a:lnTo>
                    <a:lnTo>
                      <a:pt x="856211" y="2087626"/>
                    </a:lnTo>
                    <a:cubicBezTo>
                      <a:pt x="843990" y="2086404"/>
                      <a:pt x="774448" y="2085613"/>
                      <a:pt x="748146" y="2071001"/>
                    </a:cubicBezTo>
                    <a:cubicBezTo>
                      <a:pt x="730679" y="2061297"/>
                      <a:pt x="717225" y="2044069"/>
                      <a:pt x="698269" y="2037750"/>
                    </a:cubicBezTo>
                    <a:cubicBezTo>
                      <a:pt x="614489" y="2009822"/>
                      <a:pt x="744421" y="2052426"/>
                      <a:pt x="640080" y="2021124"/>
                    </a:cubicBezTo>
                    <a:cubicBezTo>
                      <a:pt x="623294" y="2016088"/>
                      <a:pt x="607621" y="2006434"/>
                      <a:pt x="590204" y="2004499"/>
                    </a:cubicBezTo>
                    <a:lnTo>
                      <a:pt x="515389" y="1996186"/>
                    </a:lnTo>
                    <a:lnTo>
                      <a:pt x="465513" y="1979561"/>
                    </a:lnTo>
                    <a:lnTo>
                      <a:pt x="440575" y="1971248"/>
                    </a:lnTo>
                    <a:cubicBezTo>
                      <a:pt x="360545" y="1891218"/>
                      <a:pt x="441332" y="1976352"/>
                      <a:pt x="390698" y="1913059"/>
                    </a:cubicBezTo>
                    <a:cubicBezTo>
                      <a:pt x="385802" y="1906939"/>
                      <a:pt x="378969" y="1902553"/>
                      <a:pt x="374073" y="1896433"/>
                    </a:cubicBezTo>
                    <a:cubicBezTo>
                      <a:pt x="367832" y="1888632"/>
                      <a:pt x="364512" y="1878559"/>
                      <a:pt x="357448" y="1871495"/>
                    </a:cubicBezTo>
                    <a:cubicBezTo>
                      <a:pt x="350383" y="1864431"/>
                      <a:pt x="340311" y="1861111"/>
                      <a:pt x="332509" y="1854870"/>
                    </a:cubicBezTo>
                    <a:cubicBezTo>
                      <a:pt x="326389" y="1849974"/>
                      <a:pt x="322004" y="1843140"/>
                      <a:pt x="315884" y="1838244"/>
                    </a:cubicBezTo>
                    <a:cubicBezTo>
                      <a:pt x="308083" y="1832003"/>
                      <a:pt x="298747" y="1827860"/>
                      <a:pt x="290946" y="1821619"/>
                    </a:cubicBezTo>
                    <a:cubicBezTo>
                      <a:pt x="258344" y="1795537"/>
                      <a:pt x="292690" y="1811116"/>
                      <a:pt x="249382" y="1796681"/>
                    </a:cubicBezTo>
                    <a:lnTo>
                      <a:pt x="216131" y="1696928"/>
                    </a:lnTo>
                    <a:lnTo>
                      <a:pt x="207818" y="1671990"/>
                    </a:lnTo>
                    <a:cubicBezTo>
                      <a:pt x="205047" y="1663677"/>
                      <a:pt x="205702" y="1653248"/>
                      <a:pt x="199506" y="1647052"/>
                    </a:cubicBezTo>
                    <a:lnTo>
                      <a:pt x="133004" y="1580550"/>
                    </a:lnTo>
                    <a:lnTo>
                      <a:pt x="91440" y="1538986"/>
                    </a:lnTo>
                    <a:lnTo>
                      <a:pt x="74815" y="1514048"/>
                    </a:lnTo>
                    <a:cubicBezTo>
                      <a:pt x="71157" y="1462832"/>
                      <a:pt x="72073" y="1407013"/>
                      <a:pt x="58189" y="1356106"/>
                    </a:cubicBezTo>
                    <a:cubicBezTo>
                      <a:pt x="53578" y="1339199"/>
                      <a:pt x="47106" y="1322855"/>
                      <a:pt x="41564" y="1306230"/>
                    </a:cubicBezTo>
                    <a:cubicBezTo>
                      <a:pt x="38793" y="1297917"/>
                      <a:pt x="34969" y="1289884"/>
                      <a:pt x="33251" y="1281292"/>
                    </a:cubicBezTo>
                    <a:lnTo>
                      <a:pt x="8313" y="1156601"/>
                    </a:lnTo>
                    <a:lnTo>
                      <a:pt x="0" y="1115037"/>
                    </a:lnTo>
                    <a:cubicBezTo>
                      <a:pt x="2771" y="1081786"/>
                      <a:pt x="2828" y="1048196"/>
                      <a:pt x="8313" y="1015284"/>
                    </a:cubicBezTo>
                    <a:cubicBezTo>
                      <a:pt x="11194" y="997998"/>
                      <a:pt x="19396" y="982033"/>
                      <a:pt x="24938" y="965408"/>
                    </a:cubicBezTo>
                    <a:lnTo>
                      <a:pt x="33251" y="940470"/>
                    </a:lnTo>
                    <a:cubicBezTo>
                      <a:pt x="38717" y="869416"/>
                      <a:pt x="33979" y="852147"/>
                      <a:pt x="49877" y="799153"/>
                    </a:cubicBezTo>
                    <a:cubicBezTo>
                      <a:pt x="54913" y="782367"/>
                      <a:pt x="56781" y="763858"/>
                      <a:pt x="66502" y="749277"/>
                    </a:cubicBezTo>
                    <a:lnTo>
                      <a:pt x="83128" y="724339"/>
                    </a:lnTo>
                    <a:cubicBezTo>
                      <a:pt x="85899" y="716026"/>
                      <a:pt x="86183" y="706411"/>
                      <a:pt x="91440" y="699401"/>
                    </a:cubicBezTo>
                    <a:cubicBezTo>
                      <a:pt x="103196" y="683726"/>
                      <a:pt x="133004" y="657837"/>
                      <a:pt x="133004" y="657837"/>
                    </a:cubicBezTo>
                    <a:cubicBezTo>
                      <a:pt x="138546" y="641212"/>
                      <a:pt x="133004" y="613503"/>
                      <a:pt x="149629" y="607961"/>
                    </a:cubicBezTo>
                    <a:lnTo>
                      <a:pt x="199506" y="591335"/>
                    </a:lnTo>
                    <a:cubicBezTo>
                      <a:pt x="208984" y="588176"/>
                      <a:pt x="215508" y="579178"/>
                      <a:pt x="224444" y="574710"/>
                    </a:cubicBezTo>
                    <a:cubicBezTo>
                      <a:pt x="258450" y="557707"/>
                      <a:pt x="242558" y="577563"/>
                      <a:pt x="274320" y="549772"/>
                    </a:cubicBezTo>
                    <a:cubicBezTo>
                      <a:pt x="318872" y="510789"/>
                      <a:pt x="316377" y="507470"/>
                      <a:pt x="349135" y="458332"/>
                    </a:cubicBezTo>
                    <a:cubicBezTo>
                      <a:pt x="354677" y="450019"/>
                      <a:pt x="362601" y="442871"/>
                      <a:pt x="365760" y="433393"/>
                    </a:cubicBezTo>
                    <a:cubicBezTo>
                      <a:pt x="373806" y="409257"/>
                      <a:pt x="373120" y="404025"/>
                      <a:pt x="390698" y="383517"/>
                    </a:cubicBezTo>
                    <a:cubicBezTo>
                      <a:pt x="400899" y="371616"/>
                      <a:pt x="412865" y="361350"/>
                      <a:pt x="423949" y="350266"/>
                    </a:cubicBezTo>
                    <a:cubicBezTo>
                      <a:pt x="429491" y="344724"/>
                      <a:pt x="434054" y="337988"/>
                      <a:pt x="440575" y="333641"/>
                    </a:cubicBezTo>
                    <a:cubicBezTo>
                      <a:pt x="457200" y="322557"/>
                      <a:pt x="476322" y="314519"/>
                      <a:pt x="490451" y="300390"/>
                    </a:cubicBezTo>
                    <a:cubicBezTo>
                      <a:pt x="513273" y="277568"/>
                      <a:pt x="499642" y="286242"/>
                      <a:pt x="532015" y="275452"/>
                    </a:cubicBezTo>
                    <a:cubicBezTo>
                      <a:pt x="571534" y="249105"/>
                      <a:pt x="547475" y="261986"/>
                      <a:pt x="606829" y="242201"/>
                    </a:cubicBezTo>
                    <a:lnTo>
                      <a:pt x="631768" y="233888"/>
                    </a:lnTo>
                    <a:lnTo>
                      <a:pt x="689957" y="175699"/>
                    </a:lnTo>
                    <a:lnTo>
                      <a:pt x="706582" y="159073"/>
                    </a:lnTo>
                    <a:cubicBezTo>
                      <a:pt x="712124" y="153531"/>
                      <a:pt x="718861" y="148969"/>
                      <a:pt x="723208" y="142448"/>
                    </a:cubicBezTo>
                    <a:cubicBezTo>
                      <a:pt x="728750" y="134135"/>
                      <a:pt x="732769" y="124574"/>
                      <a:pt x="739833" y="117510"/>
                    </a:cubicBezTo>
                    <a:cubicBezTo>
                      <a:pt x="755949" y="101394"/>
                      <a:pt x="769425" y="99333"/>
                      <a:pt x="789709" y="92572"/>
                    </a:cubicBezTo>
                    <a:cubicBezTo>
                      <a:pt x="795251" y="87030"/>
                      <a:pt x="799325" y="79451"/>
                      <a:pt x="806335" y="75946"/>
                    </a:cubicBezTo>
                    <a:cubicBezTo>
                      <a:pt x="822009" y="68109"/>
                      <a:pt x="840537" y="67158"/>
                      <a:pt x="856211" y="59321"/>
                    </a:cubicBezTo>
                    <a:cubicBezTo>
                      <a:pt x="877793" y="48530"/>
                      <a:pt x="916375" y="27279"/>
                      <a:pt x="939338" y="26070"/>
                    </a:cubicBezTo>
                    <a:lnTo>
                      <a:pt x="1097280" y="1132"/>
                    </a:lnTo>
                    <a:close/>
                  </a:path>
                </a:pathLst>
              </a:custGeom>
              <a:solidFill>
                <a:srgbClr val="945200">
                  <a:alpha val="32157"/>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2" name="Straight Connector 151">
                <a:extLst>
                  <a:ext uri="{FF2B5EF4-FFF2-40B4-BE49-F238E27FC236}">
                    <a16:creationId xmlns:a16="http://schemas.microsoft.com/office/drawing/2014/main" id="{85FB1C30-326A-F746-A00A-525A9A1C183B}"/>
                  </a:ext>
                </a:extLst>
              </p:cNvPr>
              <p:cNvCxnSpPr>
                <a:cxnSpLocks/>
                <a:stCxn id="72" idx="144"/>
                <a:endCxn id="73" idx="140"/>
              </p:cNvCxnSpPr>
              <p:nvPr/>
            </p:nvCxnSpPr>
            <p:spPr>
              <a:xfrm>
                <a:off x="7955280" y="2801901"/>
                <a:ext cx="257695" cy="3070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693BA0B7-E12A-744D-8D47-D600104A5372}"/>
                  </a:ext>
                </a:extLst>
              </p:cNvPr>
              <p:cNvCxnSpPr>
                <a:cxnSpLocks/>
                <a:stCxn id="72" idx="134"/>
              </p:cNvCxnSpPr>
              <p:nvPr/>
            </p:nvCxnSpPr>
            <p:spPr>
              <a:xfrm>
                <a:off x="7581208" y="3101159"/>
                <a:ext cx="326967" cy="2284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0C336D5B-E579-2143-8FFC-FBAB038403F4}"/>
                  </a:ext>
                </a:extLst>
              </p:cNvPr>
              <p:cNvCxnSpPr>
                <a:cxnSpLocks/>
                <a:stCxn id="72" idx="124"/>
              </p:cNvCxnSpPr>
              <p:nvPr/>
            </p:nvCxnSpPr>
            <p:spPr>
              <a:xfrm>
                <a:off x="7306888" y="3392105"/>
                <a:ext cx="415636" cy="136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4DC9DC20-6652-5E46-A5E3-91A1E77B569A}"/>
                  </a:ext>
                </a:extLst>
              </p:cNvPr>
              <p:cNvCxnSpPr>
                <a:cxnSpLocks/>
                <a:stCxn id="72" idx="111"/>
              </p:cNvCxnSpPr>
              <p:nvPr/>
            </p:nvCxnSpPr>
            <p:spPr>
              <a:xfrm flipV="1">
                <a:off x="7182197" y="3847336"/>
                <a:ext cx="435725" cy="435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C52EA0B9-D365-CC40-863D-CF0400C5C2AD}"/>
                  </a:ext>
                </a:extLst>
              </p:cNvPr>
              <p:cNvCxnSpPr>
                <a:cxnSpLocks/>
                <a:stCxn id="72" idx="106"/>
              </p:cNvCxnSpPr>
              <p:nvPr/>
            </p:nvCxnSpPr>
            <p:spPr>
              <a:xfrm flipV="1">
                <a:off x="7306888" y="4232624"/>
                <a:ext cx="333989" cy="821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3435B0C3-3F01-324F-B78B-83D4D7082081}"/>
                  </a:ext>
                </a:extLst>
              </p:cNvPr>
              <p:cNvCxnSpPr>
                <a:cxnSpLocks/>
                <a:stCxn id="72" idx="86"/>
              </p:cNvCxnSpPr>
              <p:nvPr/>
            </p:nvCxnSpPr>
            <p:spPr>
              <a:xfrm flipV="1">
                <a:off x="7747462" y="4759098"/>
                <a:ext cx="195443" cy="2041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EAC97197-0818-5346-9C8C-4A2E0CE045C6}"/>
                  </a:ext>
                </a:extLst>
              </p:cNvPr>
              <p:cNvCxnSpPr>
                <a:cxnSpLocks/>
                <a:stCxn id="72" idx="74"/>
              </p:cNvCxnSpPr>
              <p:nvPr/>
            </p:nvCxnSpPr>
            <p:spPr>
              <a:xfrm flipV="1">
                <a:off x="8487295" y="4946794"/>
                <a:ext cx="44056" cy="3073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391BC36E-2527-DA40-8DB5-BCAB81AAA9BF}"/>
                  </a:ext>
                </a:extLst>
              </p:cNvPr>
              <p:cNvCxnSpPr>
                <a:cxnSpLocks/>
                <a:stCxn id="72" idx="70"/>
              </p:cNvCxnSpPr>
              <p:nvPr/>
            </p:nvCxnSpPr>
            <p:spPr>
              <a:xfrm flipH="1" flipV="1">
                <a:off x="8861461" y="5054139"/>
                <a:ext cx="49783" cy="2166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1BBBDEDF-7CFA-D14C-9374-FDCF3624B47B}"/>
                  </a:ext>
                </a:extLst>
              </p:cNvPr>
              <p:cNvCxnSpPr>
                <a:cxnSpLocks/>
              </p:cNvCxnSpPr>
              <p:nvPr/>
            </p:nvCxnSpPr>
            <p:spPr>
              <a:xfrm flipH="1" flipV="1">
                <a:off x="9060459" y="5058295"/>
                <a:ext cx="49783" cy="2166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a:extLst>
                  <a:ext uri="{FF2B5EF4-FFF2-40B4-BE49-F238E27FC236}">
                    <a16:creationId xmlns:a16="http://schemas.microsoft.com/office/drawing/2014/main" id="{A73C1E13-E79D-5B41-8331-A69817128152}"/>
                  </a:ext>
                </a:extLst>
              </p:cNvPr>
              <p:cNvCxnSpPr>
                <a:cxnSpLocks/>
                <a:stCxn id="72" idx="66"/>
              </p:cNvCxnSpPr>
              <p:nvPr/>
            </p:nvCxnSpPr>
            <p:spPr>
              <a:xfrm flipH="1" flipV="1">
                <a:off x="9339138" y="4969474"/>
                <a:ext cx="145684" cy="2431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8B4FC01B-8378-1641-A370-F6A0FC84DC73}"/>
                  </a:ext>
                </a:extLst>
              </p:cNvPr>
              <p:cNvCxnSpPr>
                <a:cxnSpLocks/>
                <a:stCxn id="72" idx="58"/>
              </p:cNvCxnSpPr>
              <p:nvPr/>
            </p:nvCxnSpPr>
            <p:spPr>
              <a:xfrm flipH="1" flipV="1">
                <a:off x="9588975" y="4830196"/>
                <a:ext cx="178480" cy="1995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80B3F65E-023D-F442-9CFB-2CF54B3AB417}"/>
                  </a:ext>
                </a:extLst>
              </p:cNvPr>
              <p:cNvCxnSpPr>
                <a:cxnSpLocks/>
                <a:stCxn id="72" idx="50"/>
              </p:cNvCxnSpPr>
              <p:nvPr/>
            </p:nvCxnSpPr>
            <p:spPr>
              <a:xfrm flipH="1" flipV="1">
                <a:off x="9835341" y="4659341"/>
                <a:ext cx="139932" cy="1043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7A0B3F50-4BE6-2642-A3F0-6A636F3372D5}"/>
                  </a:ext>
                </a:extLst>
              </p:cNvPr>
              <p:cNvCxnSpPr>
                <a:cxnSpLocks/>
                <a:stCxn id="72" idx="42"/>
              </p:cNvCxnSpPr>
              <p:nvPr/>
            </p:nvCxnSpPr>
            <p:spPr>
              <a:xfrm flipH="1" flipV="1">
                <a:off x="9991038" y="4405913"/>
                <a:ext cx="225304" cy="1084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7F97F0B6-9F6D-1447-8F0E-0B84F3A1E1F3}"/>
                  </a:ext>
                </a:extLst>
              </p:cNvPr>
              <p:cNvCxnSpPr>
                <a:cxnSpLocks/>
              </p:cNvCxnSpPr>
              <p:nvPr/>
            </p:nvCxnSpPr>
            <p:spPr>
              <a:xfrm flipH="1" flipV="1">
                <a:off x="10024263" y="4219631"/>
                <a:ext cx="272359" cy="736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70904381-D2B4-984B-9BE6-454B68DC2C11}"/>
                  </a:ext>
                </a:extLst>
              </p:cNvPr>
              <p:cNvCxnSpPr>
                <a:cxnSpLocks/>
                <a:stCxn id="72" idx="34"/>
              </p:cNvCxnSpPr>
              <p:nvPr/>
            </p:nvCxnSpPr>
            <p:spPr>
              <a:xfrm flipH="1" flipV="1">
                <a:off x="9990709" y="4016238"/>
                <a:ext cx="350324" cy="741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7F2AC42D-2F3A-5F48-A184-68CE07F6CA92}"/>
                  </a:ext>
                </a:extLst>
              </p:cNvPr>
              <p:cNvCxnSpPr>
                <a:cxnSpLocks/>
                <a:endCxn id="72" idx="30"/>
              </p:cNvCxnSpPr>
              <p:nvPr/>
            </p:nvCxnSpPr>
            <p:spPr>
              <a:xfrm flipV="1">
                <a:off x="10042503" y="3633174"/>
                <a:ext cx="315155" cy="10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a:extLst>
                  <a:ext uri="{FF2B5EF4-FFF2-40B4-BE49-F238E27FC236}">
                    <a16:creationId xmlns:a16="http://schemas.microsoft.com/office/drawing/2014/main" id="{2A50DE6A-0D9C-B742-B00A-C8AF4D47D6AC}"/>
                  </a:ext>
                </a:extLst>
              </p:cNvPr>
              <p:cNvCxnSpPr>
                <a:cxnSpLocks/>
                <a:endCxn id="72" idx="25"/>
              </p:cNvCxnSpPr>
              <p:nvPr/>
            </p:nvCxnSpPr>
            <p:spPr>
              <a:xfrm flipV="1">
                <a:off x="10071436" y="3159348"/>
                <a:ext cx="252972" cy="23275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a:extLst>
                  <a:ext uri="{FF2B5EF4-FFF2-40B4-BE49-F238E27FC236}">
                    <a16:creationId xmlns:a16="http://schemas.microsoft.com/office/drawing/2014/main" id="{FD7E7F5D-7445-8943-A1A2-4F43B532CBB3}"/>
                  </a:ext>
                </a:extLst>
              </p:cNvPr>
              <p:cNvCxnSpPr>
                <a:cxnSpLocks/>
                <a:endCxn id="72" idx="17"/>
              </p:cNvCxnSpPr>
              <p:nvPr/>
            </p:nvCxnSpPr>
            <p:spPr>
              <a:xfrm flipV="1">
                <a:off x="9816056" y="2818527"/>
                <a:ext cx="292221" cy="2665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a:extLst>
                  <a:ext uri="{FF2B5EF4-FFF2-40B4-BE49-F238E27FC236}">
                    <a16:creationId xmlns:a16="http://schemas.microsoft.com/office/drawing/2014/main" id="{3484D785-D4CC-3446-8CBC-CDCF155FCA12}"/>
                  </a:ext>
                </a:extLst>
              </p:cNvPr>
              <p:cNvCxnSpPr>
                <a:cxnSpLocks/>
                <a:endCxn id="72" idx="10"/>
              </p:cNvCxnSpPr>
              <p:nvPr/>
            </p:nvCxnSpPr>
            <p:spPr>
              <a:xfrm flipV="1">
                <a:off x="9556149" y="2668898"/>
                <a:ext cx="286120" cy="3111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0" name="Straight Connector 309">
                <a:extLst>
                  <a:ext uri="{FF2B5EF4-FFF2-40B4-BE49-F238E27FC236}">
                    <a16:creationId xmlns:a16="http://schemas.microsoft.com/office/drawing/2014/main" id="{C23094E5-AA2C-D74F-BF61-B3F47446ECA8}"/>
                  </a:ext>
                </a:extLst>
              </p:cNvPr>
              <p:cNvCxnSpPr>
                <a:cxnSpLocks/>
                <a:endCxn id="72" idx="4"/>
              </p:cNvCxnSpPr>
              <p:nvPr/>
            </p:nvCxnSpPr>
            <p:spPr>
              <a:xfrm flipV="1">
                <a:off x="9284144" y="2461079"/>
                <a:ext cx="267180" cy="4298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a:extLst>
                  <a:ext uri="{FF2B5EF4-FFF2-40B4-BE49-F238E27FC236}">
                    <a16:creationId xmlns:a16="http://schemas.microsoft.com/office/drawing/2014/main" id="{98A8D4AF-9F60-0340-9437-ACA22D3C34A4}"/>
                  </a:ext>
                </a:extLst>
              </p:cNvPr>
              <p:cNvCxnSpPr>
                <a:cxnSpLocks/>
                <a:stCxn id="73" idx="2"/>
                <a:endCxn id="72" idx="157"/>
              </p:cNvCxnSpPr>
              <p:nvPr/>
            </p:nvCxnSpPr>
            <p:spPr>
              <a:xfrm flipV="1">
                <a:off x="8753302" y="2469392"/>
                <a:ext cx="8313" cy="4151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a:extLst>
                  <a:ext uri="{FF2B5EF4-FFF2-40B4-BE49-F238E27FC236}">
                    <a16:creationId xmlns:a16="http://schemas.microsoft.com/office/drawing/2014/main" id="{9A9B8994-12F8-534D-89D8-03D5CFA9EC2E}"/>
                  </a:ext>
                </a:extLst>
              </p:cNvPr>
              <p:cNvCxnSpPr>
                <a:cxnSpLocks/>
                <a:endCxn id="72" idx="151"/>
              </p:cNvCxnSpPr>
              <p:nvPr/>
            </p:nvCxnSpPr>
            <p:spPr>
              <a:xfrm flipH="1" flipV="1">
                <a:off x="8337666" y="2560832"/>
                <a:ext cx="122554" cy="3716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49" name="Group 1048">
              <a:extLst>
                <a:ext uri="{FF2B5EF4-FFF2-40B4-BE49-F238E27FC236}">
                  <a16:creationId xmlns:a16="http://schemas.microsoft.com/office/drawing/2014/main" id="{889D7A70-AFF1-3647-B608-F101CA160941}"/>
                </a:ext>
              </a:extLst>
            </p:cNvPr>
            <p:cNvGrpSpPr/>
            <p:nvPr/>
          </p:nvGrpSpPr>
          <p:grpSpPr>
            <a:xfrm>
              <a:off x="9172306" y="4129796"/>
              <a:ext cx="578245" cy="461836"/>
              <a:chOff x="9172306" y="4129796"/>
              <a:chExt cx="578245" cy="461836"/>
            </a:xfrm>
          </p:grpSpPr>
          <p:sp>
            <p:nvSpPr>
              <p:cNvPr id="1048" name="Oval 1047">
                <a:extLst>
                  <a:ext uri="{FF2B5EF4-FFF2-40B4-BE49-F238E27FC236}">
                    <a16:creationId xmlns:a16="http://schemas.microsoft.com/office/drawing/2014/main" id="{9932A248-0865-6E40-AF4F-1D65AAA70EF3}"/>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9" name="Oval 318">
                <a:extLst>
                  <a:ext uri="{FF2B5EF4-FFF2-40B4-BE49-F238E27FC236}">
                    <a16:creationId xmlns:a16="http://schemas.microsoft.com/office/drawing/2014/main" id="{A0B0C498-103F-F245-9D68-AFDC392C9885}"/>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0" name="Oval 319">
                <a:extLst>
                  <a:ext uri="{FF2B5EF4-FFF2-40B4-BE49-F238E27FC236}">
                    <a16:creationId xmlns:a16="http://schemas.microsoft.com/office/drawing/2014/main" id="{BC8C1AF6-73F7-C440-A9BD-975D4C6DFEB8}"/>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1" name="Oval 320">
                <a:extLst>
                  <a:ext uri="{FF2B5EF4-FFF2-40B4-BE49-F238E27FC236}">
                    <a16:creationId xmlns:a16="http://schemas.microsoft.com/office/drawing/2014/main" id="{DAECC877-0326-5843-8219-14633A92B780}"/>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2" name="Oval 321">
                <a:extLst>
                  <a:ext uri="{FF2B5EF4-FFF2-40B4-BE49-F238E27FC236}">
                    <a16:creationId xmlns:a16="http://schemas.microsoft.com/office/drawing/2014/main" id="{FDBE197C-62A9-294E-8D69-05B77416FABC}"/>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3" name="Oval 322">
                <a:extLst>
                  <a:ext uri="{FF2B5EF4-FFF2-40B4-BE49-F238E27FC236}">
                    <a16:creationId xmlns:a16="http://schemas.microsoft.com/office/drawing/2014/main" id="{0721C2C7-406D-A54F-93A7-836B0892A1C4}"/>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4" name="Oval 323">
                <a:extLst>
                  <a:ext uri="{FF2B5EF4-FFF2-40B4-BE49-F238E27FC236}">
                    <a16:creationId xmlns:a16="http://schemas.microsoft.com/office/drawing/2014/main" id="{DA6FFC01-F672-F249-A261-74CF6DE97756}"/>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5" name="Oval 324">
                <a:extLst>
                  <a:ext uri="{FF2B5EF4-FFF2-40B4-BE49-F238E27FC236}">
                    <a16:creationId xmlns:a16="http://schemas.microsoft.com/office/drawing/2014/main" id="{3DB5C27D-4DAD-3945-8430-7C8F4271417B}"/>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6" name="Oval 325">
                <a:extLst>
                  <a:ext uri="{FF2B5EF4-FFF2-40B4-BE49-F238E27FC236}">
                    <a16:creationId xmlns:a16="http://schemas.microsoft.com/office/drawing/2014/main" id="{FA3C1157-D314-F94F-BCF4-F77988DA79C1}"/>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7" name="Oval 326">
                <a:extLst>
                  <a:ext uri="{FF2B5EF4-FFF2-40B4-BE49-F238E27FC236}">
                    <a16:creationId xmlns:a16="http://schemas.microsoft.com/office/drawing/2014/main" id="{3104AAC9-5F6F-BD46-BEA4-FB4E7B6C872D}"/>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8" name="Oval 327">
                <a:extLst>
                  <a:ext uri="{FF2B5EF4-FFF2-40B4-BE49-F238E27FC236}">
                    <a16:creationId xmlns:a16="http://schemas.microsoft.com/office/drawing/2014/main" id="{DCACDFB7-2A5D-544B-AA7E-AAC3A50F8CC7}"/>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30" name="Group 329">
              <a:extLst>
                <a:ext uri="{FF2B5EF4-FFF2-40B4-BE49-F238E27FC236}">
                  <a16:creationId xmlns:a16="http://schemas.microsoft.com/office/drawing/2014/main" id="{69D58652-98C3-2C42-9551-03B370E19940}"/>
                </a:ext>
              </a:extLst>
            </p:cNvPr>
            <p:cNvGrpSpPr/>
            <p:nvPr/>
          </p:nvGrpSpPr>
          <p:grpSpPr>
            <a:xfrm>
              <a:off x="9324706" y="4282196"/>
              <a:ext cx="578245" cy="461836"/>
              <a:chOff x="9172306" y="4129796"/>
              <a:chExt cx="578245" cy="461836"/>
            </a:xfrm>
          </p:grpSpPr>
          <p:sp>
            <p:nvSpPr>
              <p:cNvPr id="331" name="Oval 330">
                <a:extLst>
                  <a:ext uri="{FF2B5EF4-FFF2-40B4-BE49-F238E27FC236}">
                    <a16:creationId xmlns:a16="http://schemas.microsoft.com/office/drawing/2014/main" id="{E4D1A793-3E31-1847-BAEF-40DCD362BEE5}"/>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2" name="Oval 331">
                <a:extLst>
                  <a:ext uri="{FF2B5EF4-FFF2-40B4-BE49-F238E27FC236}">
                    <a16:creationId xmlns:a16="http://schemas.microsoft.com/office/drawing/2014/main" id="{997610F8-653C-834F-B80C-81BE81107A60}"/>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3" name="Oval 332">
                <a:extLst>
                  <a:ext uri="{FF2B5EF4-FFF2-40B4-BE49-F238E27FC236}">
                    <a16:creationId xmlns:a16="http://schemas.microsoft.com/office/drawing/2014/main" id="{9A129964-DBAA-4845-AB54-F7FB67E13BDB}"/>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4" name="Oval 333">
                <a:extLst>
                  <a:ext uri="{FF2B5EF4-FFF2-40B4-BE49-F238E27FC236}">
                    <a16:creationId xmlns:a16="http://schemas.microsoft.com/office/drawing/2014/main" id="{7168E5AC-559E-C84C-B5B1-CC1B0F001958}"/>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5" name="Oval 334">
                <a:extLst>
                  <a:ext uri="{FF2B5EF4-FFF2-40B4-BE49-F238E27FC236}">
                    <a16:creationId xmlns:a16="http://schemas.microsoft.com/office/drawing/2014/main" id="{606D9B0B-14BA-F141-BCFF-561B6FDC7189}"/>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6" name="Oval 335">
                <a:extLst>
                  <a:ext uri="{FF2B5EF4-FFF2-40B4-BE49-F238E27FC236}">
                    <a16:creationId xmlns:a16="http://schemas.microsoft.com/office/drawing/2014/main" id="{C181510B-4CA7-F94B-BB55-4F7E703A4FE2}"/>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7" name="Oval 336">
                <a:extLst>
                  <a:ext uri="{FF2B5EF4-FFF2-40B4-BE49-F238E27FC236}">
                    <a16:creationId xmlns:a16="http://schemas.microsoft.com/office/drawing/2014/main" id="{CF12A792-8E49-E241-93F7-1B6700EF86EF}"/>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8" name="Oval 337">
                <a:extLst>
                  <a:ext uri="{FF2B5EF4-FFF2-40B4-BE49-F238E27FC236}">
                    <a16:creationId xmlns:a16="http://schemas.microsoft.com/office/drawing/2014/main" id="{77F71AC6-715F-1847-9C47-323CF23EB90E}"/>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9" name="Oval 338">
                <a:extLst>
                  <a:ext uri="{FF2B5EF4-FFF2-40B4-BE49-F238E27FC236}">
                    <a16:creationId xmlns:a16="http://schemas.microsoft.com/office/drawing/2014/main" id="{6251C2C5-1D6D-2C4B-B13B-E2A6C92543CD}"/>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0" name="Oval 339">
                <a:extLst>
                  <a:ext uri="{FF2B5EF4-FFF2-40B4-BE49-F238E27FC236}">
                    <a16:creationId xmlns:a16="http://schemas.microsoft.com/office/drawing/2014/main" id="{FEE897A0-E53C-A14B-A81E-E8E2289AA87F}"/>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1" name="Oval 340">
                <a:extLst>
                  <a:ext uri="{FF2B5EF4-FFF2-40B4-BE49-F238E27FC236}">
                    <a16:creationId xmlns:a16="http://schemas.microsoft.com/office/drawing/2014/main" id="{AB5E01FA-1E67-3F4E-913F-4378D27FDA3C}"/>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42" name="Group 341">
              <a:extLst>
                <a:ext uri="{FF2B5EF4-FFF2-40B4-BE49-F238E27FC236}">
                  <a16:creationId xmlns:a16="http://schemas.microsoft.com/office/drawing/2014/main" id="{A482452B-400D-7F4B-BF20-9DD416B41F8D}"/>
                </a:ext>
              </a:extLst>
            </p:cNvPr>
            <p:cNvGrpSpPr/>
            <p:nvPr/>
          </p:nvGrpSpPr>
          <p:grpSpPr>
            <a:xfrm>
              <a:off x="9395837" y="3178313"/>
              <a:ext cx="578245" cy="461836"/>
              <a:chOff x="9172306" y="4129796"/>
              <a:chExt cx="578245" cy="461836"/>
            </a:xfrm>
          </p:grpSpPr>
          <p:sp>
            <p:nvSpPr>
              <p:cNvPr id="343" name="Oval 342">
                <a:extLst>
                  <a:ext uri="{FF2B5EF4-FFF2-40B4-BE49-F238E27FC236}">
                    <a16:creationId xmlns:a16="http://schemas.microsoft.com/office/drawing/2014/main" id="{305C090D-C3E3-8744-9B2F-2BBF6C52BC45}"/>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4" name="Oval 343">
                <a:extLst>
                  <a:ext uri="{FF2B5EF4-FFF2-40B4-BE49-F238E27FC236}">
                    <a16:creationId xmlns:a16="http://schemas.microsoft.com/office/drawing/2014/main" id="{186AD1D9-FA36-3D4C-AD10-DA438C989C0A}"/>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5" name="Oval 344">
                <a:extLst>
                  <a:ext uri="{FF2B5EF4-FFF2-40B4-BE49-F238E27FC236}">
                    <a16:creationId xmlns:a16="http://schemas.microsoft.com/office/drawing/2014/main" id="{7ED59EC1-421A-6F47-BBD9-A1E4410CC32A}"/>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6" name="Oval 345">
                <a:extLst>
                  <a:ext uri="{FF2B5EF4-FFF2-40B4-BE49-F238E27FC236}">
                    <a16:creationId xmlns:a16="http://schemas.microsoft.com/office/drawing/2014/main" id="{91ED7221-6960-5E4B-9B4E-A7AA79CD31DA}"/>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7" name="Oval 346">
                <a:extLst>
                  <a:ext uri="{FF2B5EF4-FFF2-40B4-BE49-F238E27FC236}">
                    <a16:creationId xmlns:a16="http://schemas.microsoft.com/office/drawing/2014/main" id="{31E73464-BC6C-A348-9955-797C5365C680}"/>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8" name="Oval 347">
                <a:extLst>
                  <a:ext uri="{FF2B5EF4-FFF2-40B4-BE49-F238E27FC236}">
                    <a16:creationId xmlns:a16="http://schemas.microsoft.com/office/drawing/2014/main" id="{57FD0A06-9574-FC4F-904F-B32CFEA52A89}"/>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9" name="Oval 348">
                <a:extLst>
                  <a:ext uri="{FF2B5EF4-FFF2-40B4-BE49-F238E27FC236}">
                    <a16:creationId xmlns:a16="http://schemas.microsoft.com/office/drawing/2014/main" id="{B7D8FF3B-FC52-974E-9653-AE4095DA6801}"/>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0" name="Oval 349">
                <a:extLst>
                  <a:ext uri="{FF2B5EF4-FFF2-40B4-BE49-F238E27FC236}">
                    <a16:creationId xmlns:a16="http://schemas.microsoft.com/office/drawing/2014/main" id="{587B2020-4568-314B-89B2-43DE921FAA41}"/>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1" name="Oval 350">
                <a:extLst>
                  <a:ext uri="{FF2B5EF4-FFF2-40B4-BE49-F238E27FC236}">
                    <a16:creationId xmlns:a16="http://schemas.microsoft.com/office/drawing/2014/main" id="{A2B3F3D1-0B0E-654C-854C-39F78D8D8047}"/>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2" name="Oval 351">
                <a:extLst>
                  <a:ext uri="{FF2B5EF4-FFF2-40B4-BE49-F238E27FC236}">
                    <a16:creationId xmlns:a16="http://schemas.microsoft.com/office/drawing/2014/main" id="{6118EA7F-CA51-8C43-865A-FE264EF7BF3F}"/>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3" name="Oval 352">
                <a:extLst>
                  <a:ext uri="{FF2B5EF4-FFF2-40B4-BE49-F238E27FC236}">
                    <a16:creationId xmlns:a16="http://schemas.microsoft.com/office/drawing/2014/main" id="{4D611E68-CE53-5946-8825-DE9AF84D68D6}"/>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54" name="Group 353">
              <a:extLst>
                <a:ext uri="{FF2B5EF4-FFF2-40B4-BE49-F238E27FC236}">
                  <a16:creationId xmlns:a16="http://schemas.microsoft.com/office/drawing/2014/main" id="{2FA23A8D-FDDE-7540-9840-71EEADF39971}"/>
                </a:ext>
              </a:extLst>
            </p:cNvPr>
            <p:cNvGrpSpPr/>
            <p:nvPr/>
          </p:nvGrpSpPr>
          <p:grpSpPr>
            <a:xfrm>
              <a:off x="9844903" y="3531239"/>
              <a:ext cx="578245" cy="461836"/>
              <a:chOff x="9172306" y="4129796"/>
              <a:chExt cx="578245" cy="461836"/>
            </a:xfrm>
          </p:grpSpPr>
          <p:sp>
            <p:nvSpPr>
              <p:cNvPr id="355" name="Oval 354">
                <a:extLst>
                  <a:ext uri="{FF2B5EF4-FFF2-40B4-BE49-F238E27FC236}">
                    <a16:creationId xmlns:a16="http://schemas.microsoft.com/office/drawing/2014/main" id="{592F811E-15C6-9342-8A0D-FE21E52AB0C4}"/>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6" name="Oval 355">
                <a:extLst>
                  <a:ext uri="{FF2B5EF4-FFF2-40B4-BE49-F238E27FC236}">
                    <a16:creationId xmlns:a16="http://schemas.microsoft.com/office/drawing/2014/main" id="{F3D1FB5C-72B3-4D4D-B43F-E5B23C1919F9}"/>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7" name="Oval 356">
                <a:extLst>
                  <a:ext uri="{FF2B5EF4-FFF2-40B4-BE49-F238E27FC236}">
                    <a16:creationId xmlns:a16="http://schemas.microsoft.com/office/drawing/2014/main" id="{6EC956A5-08A8-B448-B993-549433496D3F}"/>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8" name="Oval 357">
                <a:extLst>
                  <a:ext uri="{FF2B5EF4-FFF2-40B4-BE49-F238E27FC236}">
                    <a16:creationId xmlns:a16="http://schemas.microsoft.com/office/drawing/2014/main" id="{39D2750C-14AD-844E-9D17-BA0FB90AA90A}"/>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9" name="Oval 358">
                <a:extLst>
                  <a:ext uri="{FF2B5EF4-FFF2-40B4-BE49-F238E27FC236}">
                    <a16:creationId xmlns:a16="http://schemas.microsoft.com/office/drawing/2014/main" id="{4A1FBB88-8C67-5D49-B293-6B1DED43FD8C}"/>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0" name="Oval 359">
                <a:extLst>
                  <a:ext uri="{FF2B5EF4-FFF2-40B4-BE49-F238E27FC236}">
                    <a16:creationId xmlns:a16="http://schemas.microsoft.com/office/drawing/2014/main" id="{29056E17-C2B6-8044-9785-0DD733FE9EE4}"/>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1" name="Oval 360">
                <a:extLst>
                  <a:ext uri="{FF2B5EF4-FFF2-40B4-BE49-F238E27FC236}">
                    <a16:creationId xmlns:a16="http://schemas.microsoft.com/office/drawing/2014/main" id="{D7935695-5CAF-AB45-A227-9973035CE722}"/>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2" name="Oval 361">
                <a:extLst>
                  <a:ext uri="{FF2B5EF4-FFF2-40B4-BE49-F238E27FC236}">
                    <a16:creationId xmlns:a16="http://schemas.microsoft.com/office/drawing/2014/main" id="{CE979162-BE57-2048-AB98-9023223A98B5}"/>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3" name="Oval 362">
                <a:extLst>
                  <a:ext uri="{FF2B5EF4-FFF2-40B4-BE49-F238E27FC236}">
                    <a16:creationId xmlns:a16="http://schemas.microsoft.com/office/drawing/2014/main" id="{BFD961F9-29B1-604F-B65C-CB4F424F8AEB}"/>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4" name="Oval 363">
                <a:extLst>
                  <a:ext uri="{FF2B5EF4-FFF2-40B4-BE49-F238E27FC236}">
                    <a16:creationId xmlns:a16="http://schemas.microsoft.com/office/drawing/2014/main" id="{5288933C-1D0C-5347-8436-66A416368819}"/>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5" name="Oval 364">
                <a:extLst>
                  <a:ext uri="{FF2B5EF4-FFF2-40B4-BE49-F238E27FC236}">
                    <a16:creationId xmlns:a16="http://schemas.microsoft.com/office/drawing/2014/main" id="{A23FA73A-DF25-D343-823D-881D0E42874C}"/>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66" name="Group 365">
              <a:extLst>
                <a:ext uri="{FF2B5EF4-FFF2-40B4-BE49-F238E27FC236}">
                  <a16:creationId xmlns:a16="http://schemas.microsoft.com/office/drawing/2014/main" id="{F86FBB7A-85E3-F545-A6EC-9E6BEE6231A0}"/>
                </a:ext>
              </a:extLst>
            </p:cNvPr>
            <p:cNvGrpSpPr/>
            <p:nvPr/>
          </p:nvGrpSpPr>
          <p:grpSpPr>
            <a:xfrm>
              <a:off x="8874811" y="3244642"/>
              <a:ext cx="578245" cy="461836"/>
              <a:chOff x="9172306" y="4129796"/>
              <a:chExt cx="578245" cy="461836"/>
            </a:xfrm>
          </p:grpSpPr>
          <p:sp>
            <p:nvSpPr>
              <p:cNvPr id="367" name="Oval 366">
                <a:extLst>
                  <a:ext uri="{FF2B5EF4-FFF2-40B4-BE49-F238E27FC236}">
                    <a16:creationId xmlns:a16="http://schemas.microsoft.com/office/drawing/2014/main" id="{F461363B-44B5-E249-A361-89DCF2EE387F}"/>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8" name="Oval 367">
                <a:extLst>
                  <a:ext uri="{FF2B5EF4-FFF2-40B4-BE49-F238E27FC236}">
                    <a16:creationId xmlns:a16="http://schemas.microsoft.com/office/drawing/2014/main" id="{D01762BF-69E9-0941-83A0-584FC4723878}"/>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9" name="Oval 368">
                <a:extLst>
                  <a:ext uri="{FF2B5EF4-FFF2-40B4-BE49-F238E27FC236}">
                    <a16:creationId xmlns:a16="http://schemas.microsoft.com/office/drawing/2014/main" id="{DED90F7A-D542-A248-AD24-8570DA7C7E34}"/>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0" name="Oval 369">
                <a:extLst>
                  <a:ext uri="{FF2B5EF4-FFF2-40B4-BE49-F238E27FC236}">
                    <a16:creationId xmlns:a16="http://schemas.microsoft.com/office/drawing/2014/main" id="{EDC98A40-9F1D-1E4E-AD87-43C8954D7C8B}"/>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1" name="Oval 370">
                <a:extLst>
                  <a:ext uri="{FF2B5EF4-FFF2-40B4-BE49-F238E27FC236}">
                    <a16:creationId xmlns:a16="http://schemas.microsoft.com/office/drawing/2014/main" id="{E0A9723B-4DC5-7F40-97BF-DB7DE5516E0A}"/>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2" name="Oval 371">
                <a:extLst>
                  <a:ext uri="{FF2B5EF4-FFF2-40B4-BE49-F238E27FC236}">
                    <a16:creationId xmlns:a16="http://schemas.microsoft.com/office/drawing/2014/main" id="{409CCF6F-FC36-0D46-A82B-79A8B15A19B4}"/>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3" name="Oval 372">
                <a:extLst>
                  <a:ext uri="{FF2B5EF4-FFF2-40B4-BE49-F238E27FC236}">
                    <a16:creationId xmlns:a16="http://schemas.microsoft.com/office/drawing/2014/main" id="{D43079D6-370A-324C-9555-7692939BDA8E}"/>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4" name="Oval 373">
                <a:extLst>
                  <a:ext uri="{FF2B5EF4-FFF2-40B4-BE49-F238E27FC236}">
                    <a16:creationId xmlns:a16="http://schemas.microsoft.com/office/drawing/2014/main" id="{9DF84F6C-02D2-3D45-A660-F534DD24A6C2}"/>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5" name="Oval 374">
                <a:extLst>
                  <a:ext uri="{FF2B5EF4-FFF2-40B4-BE49-F238E27FC236}">
                    <a16:creationId xmlns:a16="http://schemas.microsoft.com/office/drawing/2014/main" id="{5368F01A-91E3-154D-BBF8-0CE03D686D4A}"/>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6" name="Oval 375">
                <a:extLst>
                  <a:ext uri="{FF2B5EF4-FFF2-40B4-BE49-F238E27FC236}">
                    <a16:creationId xmlns:a16="http://schemas.microsoft.com/office/drawing/2014/main" id="{A5AA1506-1E18-0D4A-A6F1-205A78B00668}"/>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7" name="Oval 376">
                <a:extLst>
                  <a:ext uri="{FF2B5EF4-FFF2-40B4-BE49-F238E27FC236}">
                    <a16:creationId xmlns:a16="http://schemas.microsoft.com/office/drawing/2014/main" id="{5B03CB76-4417-0347-8149-261371839B41}"/>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78" name="Group 377">
              <a:extLst>
                <a:ext uri="{FF2B5EF4-FFF2-40B4-BE49-F238E27FC236}">
                  <a16:creationId xmlns:a16="http://schemas.microsoft.com/office/drawing/2014/main" id="{3CF17FF2-1F77-5C47-9763-E32411462F7D}"/>
                </a:ext>
              </a:extLst>
            </p:cNvPr>
            <p:cNvGrpSpPr/>
            <p:nvPr/>
          </p:nvGrpSpPr>
          <p:grpSpPr>
            <a:xfrm>
              <a:off x="9383483" y="3711144"/>
              <a:ext cx="578245" cy="461836"/>
              <a:chOff x="9172306" y="4129796"/>
              <a:chExt cx="578245" cy="461836"/>
            </a:xfrm>
          </p:grpSpPr>
          <p:sp>
            <p:nvSpPr>
              <p:cNvPr id="379" name="Oval 378">
                <a:extLst>
                  <a:ext uri="{FF2B5EF4-FFF2-40B4-BE49-F238E27FC236}">
                    <a16:creationId xmlns:a16="http://schemas.microsoft.com/office/drawing/2014/main" id="{FF97BCF0-2B74-D14A-A346-3F4D0FC2ABD7}"/>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0" name="Oval 379">
                <a:extLst>
                  <a:ext uri="{FF2B5EF4-FFF2-40B4-BE49-F238E27FC236}">
                    <a16:creationId xmlns:a16="http://schemas.microsoft.com/office/drawing/2014/main" id="{2D7A16D7-E7CB-BD49-8681-264C67CC9540}"/>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1" name="Oval 380">
                <a:extLst>
                  <a:ext uri="{FF2B5EF4-FFF2-40B4-BE49-F238E27FC236}">
                    <a16:creationId xmlns:a16="http://schemas.microsoft.com/office/drawing/2014/main" id="{75963446-C2AB-5244-A17D-A9EA6C77B7B3}"/>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2" name="Oval 381">
                <a:extLst>
                  <a:ext uri="{FF2B5EF4-FFF2-40B4-BE49-F238E27FC236}">
                    <a16:creationId xmlns:a16="http://schemas.microsoft.com/office/drawing/2014/main" id="{FE6C7D86-F974-0145-B17D-1412E8A9AFE8}"/>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3" name="Oval 382">
                <a:extLst>
                  <a:ext uri="{FF2B5EF4-FFF2-40B4-BE49-F238E27FC236}">
                    <a16:creationId xmlns:a16="http://schemas.microsoft.com/office/drawing/2014/main" id="{C55A93F4-E803-B24D-BE77-5C8BE682FC70}"/>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4" name="Oval 383">
                <a:extLst>
                  <a:ext uri="{FF2B5EF4-FFF2-40B4-BE49-F238E27FC236}">
                    <a16:creationId xmlns:a16="http://schemas.microsoft.com/office/drawing/2014/main" id="{9C7CB6DA-08BE-3143-B2EC-C16F0C039FA4}"/>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5" name="Oval 384">
                <a:extLst>
                  <a:ext uri="{FF2B5EF4-FFF2-40B4-BE49-F238E27FC236}">
                    <a16:creationId xmlns:a16="http://schemas.microsoft.com/office/drawing/2014/main" id="{43AF7755-5B5B-4B41-9835-8177B9606E2C}"/>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6" name="Oval 385">
                <a:extLst>
                  <a:ext uri="{FF2B5EF4-FFF2-40B4-BE49-F238E27FC236}">
                    <a16:creationId xmlns:a16="http://schemas.microsoft.com/office/drawing/2014/main" id="{E0C3640F-4261-FB49-AEB1-CE661608B4A5}"/>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7" name="Oval 386">
                <a:extLst>
                  <a:ext uri="{FF2B5EF4-FFF2-40B4-BE49-F238E27FC236}">
                    <a16:creationId xmlns:a16="http://schemas.microsoft.com/office/drawing/2014/main" id="{4D726D1B-7A90-484A-835A-6A1DB1C7AC4A}"/>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8" name="Oval 387">
                <a:extLst>
                  <a:ext uri="{FF2B5EF4-FFF2-40B4-BE49-F238E27FC236}">
                    <a16:creationId xmlns:a16="http://schemas.microsoft.com/office/drawing/2014/main" id="{1F1E4255-6423-2C44-B19F-C678ED3152D3}"/>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9" name="Oval 388">
                <a:extLst>
                  <a:ext uri="{FF2B5EF4-FFF2-40B4-BE49-F238E27FC236}">
                    <a16:creationId xmlns:a16="http://schemas.microsoft.com/office/drawing/2014/main" id="{CE8125A2-CCE1-584A-BDFB-8475C6A2D5DD}"/>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90" name="Group 389">
              <a:extLst>
                <a:ext uri="{FF2B5EF4-FFF2-40B4-BE49-F238E27FC236}">
                  <a16:creationId xmlns:a16="http://schemas.microsoft.com/office/drawing/2014/main" id="{DB619E13-5971-CF4D-93D0-0248076A0B90}"/>
                </a:ext>
              </a:extLst>
            </p:cNvPr>
            <p:cNvGrpSpPr/>
            <p:nvPr/>
          </p:nvGrpSpPr>
          <p:grpSpPr>
            <a:xfrm>
              <a:off x="8718824" y="4404860"/>
              <a:ext cx="578245" cy="461836"/>
              <a:chOff x="9172306" y="4129796"/>
              <a:chExt cx="578245" cy="461836"/>
            </a:xfrm>
          </p:grpSpPr>
          <p:sp>
            <p:nvSpPr>
              <p:cNvPr id="391" name="Oval 390">
                <a:extLst>
                  <a:ext uri="{FF2B5EF4-FFF2-40B4-BE49-F238E27FC236}">
                    <a16:creationId xmlns:a16="http://schemas.microsoft.com/office/drawing/2014/main" id="{75736626-A83E-5045-BB38-7F35F46FF2F7}"/>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2" name="Oval 391">
                <a:extLst>
                  <a:ext uri="{FF2B5EF4-FFF2-40B4-BE49-F238E27FC236}">
                    <a16:creationId xmlns:a16="http://schemas.microsoft.com/office/drawing/2014/main" id="{E6D9A88A-6C39-084E-935D-C3DBA91BCF03}"/>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3" name="Oval 392">
                <a:extLst>
                  <a:ext uri="{FF2B5EF4-FFF2-40B4-BE49-F238E27FC236}">
                    <a16:creationId xmlns:a16="http://schemas.microsoft.com/office/drawing/2014/main" id="{0F701F3D-9E35-A547-8360-B850D4CE5BF1}"/>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4" name="Oval 393">
                <a:extLst>
                  <a:ext uri="{FF2B5EF4-FFF2-40B4-BE49-F238E27FC236}">
                    <a16:creationId xmlns:a16="http://schemas.microsoft.com/office/drawing/2014/main" id="{9FB01802-91D0-4C4D-9649-099DED5E625E}"/>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5" name="Oval 394">
                <a:extLst>
                  <a:ext uri="{FF2B5EF4-FFF2-40B4-BE49-F238E27FC236}">
                    <a16:creationId xmlns:a16="http://schemas.microsoft.com/office/drawing/2014/main" id="{25900810-E0CD-C44B-9ACF-A443211B9CAA}"/>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6" name="Oval 395">
                <a:extLst>
                  <a:ext uri="{FF2B5EF4-FFF2-40B4-BE49-F238E27FC236}">
                    <a16:creationId xmlns:a16="http://schemas.microsoft.com/office/drawing/2014/main" id="{8D92AF66-E565-5B43-91EB-1D2D51692CE6}"/>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7" name="Oval 396">
                <a:extLst>
                  <a:ext uri="{FF2B5EF4-FFF2-40B4-BE49-F238E27FC236}">
                    <a16:creationId xmlns:a16="http://schemas.microsoft.com/office/drawing/2014/main" id="{8F4552D1-E211-D843-A09B-48E71040939D}"/>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8" name="Oval 397">
                <a:extLst>
                  <a:ext uri="{FF2B5EF4-FFF2-40B4-BE49-F238E27FC236}">
                    <a16:creationId xmlns:a16="http://schemas.microsoft.com/office/drawing/2014/main" id="{4D5A0D0D-4A47-0B41-B6C4-3295CBAD7BE2}"/>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9" name="Oval 398">
                <a:extLst>
                  <a:ext uri="{FF2B5EF4-FFF2-40B4-BE49-F238E27FC236}">
                    <a16:creationId xmlns:a16="http://schemas.microsoft.com/office/drawing/2014/main" id="{9906915D-852B-E441-88C3-07EDC1BEB5DE}"/>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0" name="Oval 399">
                <a:extLst>
                  <a:ext uri="{FF2B5EF4-FFF2-40B4-BE49-F238E27FC236}">
                    <a16:creationId xmlns:a16="http://schemas.microsoft.com/office/drawing/2014/main" id="{1B0EC734-EF71-8C4E-B0B3-D00CF1FD8E43}"/>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1" name="Oval 400">
                <a:extLst>
                  <a:ext uri="{FF2B5EF4-FFF2-40B4-BE49-F238E27FC236}">
                    <a16:creationId xmlns:a16="http://schemas.microsoft.com/office/drawing/2014/main" id="{88B973FE-6B3C-9046-8546-133A46FE693D}"/>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402" name="Group 401">
              <a:extLst>
                <a:ext uri="{FF2B5EF4-FFF2-40B4-BE49-F238E27FC236}">
                  <a16:creationId xmlns:a16="http://schemas.microsoft.com/office/drawing/2014/main" id="{5C4F13EA-7B63-BC45-8A27-FE8A2C69BC16}"/>
                </a:ext>
              </a:extLst>
            </p:cNvPr>
            <p:cNvGrpSpPr/>
            <p:nvPr/>
          </p:nvGrpSpPr>
          <p:grpSpPr>
            <a:xfrm>
              <a:off x="8514386" y="3992263"/>
              <a:ext cx="578245" cy="461836"/>
              <a:chOff x="9172306" y="4129796"/>
              <a:chExt cx="578245" cy="461836"/>
            </a:xfrm>
          </p:grpSpPr>
          <p:sp>
            <p:nvSpPr>
              <p:cNvPr id="403" name="Oval 402">
                <a:extLst>
                  <a:ext uri="{FF2B5EF4-FFF2-40B4-BE49-F238E27FC236}">
                    <a16:creationId xmlns:a16="http://schemas.microsoft.com/office/drawing/2014/main" id="{ED397500-E97F-2441-891B-1D3EB5A23E03}"/>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4" name="Oval 403">
                <a:extLst>
                  <a:ext uri="{FF2B5EF4-FFF2-40B4-BE49-F238E27FC236}">
                    <a16:creationId xmlns:a16="http://schemas.microsoft.com/office/drawing/2014/main" id="{C54E7DC1-7A0E-D048-9977-DC9639831584}"/>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5" name="Oval 404">
                <a:extLst>
                  <a:ext uri="{FF2B5EF4-FFF2-40B4-BE49-F238E27FC236}">
                    <a16:creationId xmlns:a16="http://schemas.microsoft.com/office/drawing/2014/main" id="{317544ED-6F67-AE47-98B8-5DD8B8AF380A}"/>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6" name="Oval 405">
                <a:extLst>
                  <a:ext uri="{FF2B5EF4-FFF2-40B4-BE49-F238E27FC236}">
                    <a16:creationId xmlns:a16="http://schemas.microsoft.com/office/drawing/2014/main" id="{5EA3D719-81EB-B441-ABF0-520886356B70}"/>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7" name="Oval 406">
                <a:extLst>
                  <a:ext uri="{FF2B5EF4-FFF2-40B4-BE49-F238E27FC236}">
                    <a16:creationId xmlns:a16="http://schemas.microsoft.com/office/drawing/2014/main" id="{03A769A4-2E8F-D344-986D-852DC26A1672}"/>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8" name="Oval 407">
                <a:extLst>
                  <a:ext uri="{FF2B5EF4-FFF2-40B4-BE49-F238E27FC236}">
                    <a16:creationId xmlns:a16="http://schemas.microsoft.com/office/drawing/2014/main" id="{F9C77214-6A7A-954F-BF79-65D3EF297F8A}"/>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9" name="Oval 408">
                <a:extLst>
                  <a:ext uri="{FF2B5EF4-FFF2-40B4-BE49-F238E27FC236}">
                    <a16:creationId xmlns:a16="http://schemas.microsoft.com/office/drawing/2014/main" id="{FD97D949-337F-4549-813C-2BA3D46D5A56}"/>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0" name="Oval 409">
                <a:extLst>
                  <a:ext uri="{FF2B5EF4-FFF2-40B4-BE49-F238E27FC236}">
                    <a16:creationId xmlns:a16="http://schemas.microsoft.com/office/drawing/2014/main" id="{99FC3667-6CC7-8844-8E9C-77D56704C612}"/>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1" name="Oval 410">
                <a:extLst>
                  <a:ext uri="{FF2B5EF4-FFF2-40B4-BE49-F238E27FC236}">
                    <a16:creationId xmlns:a16="http://schemas.microsoft.com/office/drawing/2014/main" id="{7E4EAC31-269B-F74C-BCD0-3DDE223E9466}"/>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2" name="Oval 411">
                <a:extLst>
                  <a:ext uri="{FF2B5EF4-FFF2-40B4-BE49-F238E27FC236}">
                    <a16:creationId xmlns:a16="http://schemas.microsoft.com/office/drawing/2014/main" id="{CF5EE308-9106-CA4E-B6ED-EA511851B206}"/>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3" name="Oval 412">
                <a:extLst>
                  <a:ext uri="{FF2B5EF4-FFF2-40B4-BE49-F238E27FC236}">
                    <a16:creationId xmlns:a16="http://schemas.microsoft.com/office/drawing/2014/main" id="{EB325755-94E6-364C-AFDB-9BBA0A717430}"/>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414" name="Group 413">
              <a:extLst>
                <a:ext uri="{FF2B5EF4-FFF2-40B4-BE49-F238E27FC236}">
                  <a16:creationId xmlns:a16="http://schemas.microsoft.com/office/drawing/2014/main" id="{3BCCB944-330B-634B-A37B-32AA60CBAF3C}"/>
                </a:ext>
              </a:extLst>
            </p:cNvPr>
            <p:cNvGrpSpPr/>
            <p:nvPr/>
          </p:nvGrpSpPr>
          <p:grpSpPr>
            <a:xfrm rot="5097368">
              <a:off x="9692696" y="4144663"/>
              <a:ext cx="578245" cy="461836"/>
              <a:chOff x="9172306" y="4129796"/>
              <a:chExt cx="578245" cy="461836"/>
            </a:xfrm>
          </p:grpSpPr>
          <p:sp>
            <p:nvSpPr>
              <p:cNvPr id="415" name="Oval 414">
                <a:extLst>
                  <a:ext uri="{FF2B5EF4-FFF2-40B4-BE49-F238E27FC236}">
                    <a16:creationId xmlns:a16="http://schemas.microsoft.com/office/drawing/2014/main" id="{15FD4196-B138-B942-9F98-66A69B311B7A}"/>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6" name="Oval 415">
                <a:extLst>
                  <a:ext uri="{FF2B5EF4-FFF2-40B4-BE49-F238E27FC236}">
                    <a16:creationId xmlns:a16="http://schemas.microsoft.com/office/drawing/2014/main" id="{F9DFC417-810C-294F-A321-CA5A4AFBA856}"/>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7" name="Oval 416">
                <a:extLst>
                  <a:ext uri="{FF2B5EF4-FFF2-40B4-BE49-F238E27FC236}">
                    <a16:creationId xmlns:a16="http://schemas.microsoft.com/office/drawing/2014/main" id="{1052D1EB-6D51-884A-8D15-C86EDDCA01E6}"/>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8" name="Oval 417">
                <a:extLst>
                  <a:ext uri="{FF2B5EF4-FFF2-40B4-BE49-F238E27FC236}">
                    <a16:creationId xmlns:a16="http://schemas.microsoft.com/office/drawing/2014/main" id="{4F0A34B8-583C-AF4E-AA78-37285C0981AB}"/>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9" name="Oval 418">
                <a:extLst>
                  <a:ext uri="{FF2B5EF4-FFF2-40B4-BE49-F238E27FC236}">
                    <a16:creationId xmlns:a16="http://schemas.microsoft.com/office/drawing/2014/main" id="{90ED6375-77F8-2A43-8A80-9465644FB709}"/>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0" name="Oval 419">
                <a:extLst>
                  <a:ext uri="{FF2B5EF4-FFF2-40B4-BE49-F238E27FC236}">
                    <a16:creationId xmlns:a16="http://schemas.microsoft.com/office/drawing/2014/main" id="{C6E117BF-096B-C246-886A-500578AE2B32}"/>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1" name="Oval 420">
                <a:extLst>
                  <a:ext uri="{FF2B5EF4-FFF2-40B4-BE49-F238E27FC236}">
                    <a16:creationId xmlns:a16="http://schemas.microsoft.com/office/drawing/2014/main" id="{A99B9281-B250-094B-B0CB-8FE73EE29DE7}"/>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2" name="Oval 421">
                <a:extLst>
                  <a:ext uri="{FF2B5EF4-FFF2-40B4-BE49-F238E27FC236}">
                    <a16:creationId xmlns:a16="http://schemas.microsoft.com/office/drawing/2014/main" id="{34B9D7F0-8D47-A945-B1B6-630AEEF657FE}"/>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3" name="Oval 422">
                <a:extLst>
                  <a:ext uri="{FF2B5EF4-FFF2-40B4-BE49-F238E27FC236}">
                    <a16:creationId xmlns:a16="http://schemas.microsoft.com/office/drawing/2014/main" id="{ACBD8133-A60C-2244-B926-E9547E689E9C}"/>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4" name="Oval 423">
                <a:extLst>
                  <a:ext uri="{FF2B5EF4-FFF2-40B4-BE49-F238E27FC236}">
                    <a16:creationId xmlns:a16="http://schemas.microsoft.com/office/drawing/2014/main" id="{93194C27-23B6-5249-9BF2-48ABA63D0C59}"/>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5" name="Oval 424">
                <a:extLst>
                  <a:ext uri="{FF2B5EF4-FFF2-40B4-BE49-F238E27FC236}">
                    <a16:creationId xmlns:a16="http://schemas.microsoft.com/office/drawing/2014/main" id="{62DC8992-0E20-A247-936D-F3CBEC6C93E3}"/>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426" name="Group 425">
              <a:extLst>
                <a:ext uri="{FF2B5EF4-FFF2-40B4-BE49-F238E27FC236}">
                  <a16:creationId xmlns:a16="http://schemas.microsoft.com/office/drawing/2014/main" id="{BA111DD7-D343-6549-9BE7-F1BB2C1185E8}"/>
                </a:ext>
              </a:extLst>
            </p:cNvPr>
            <p:cNvGrpSpPr/>
            <p:nvPr/>
          </p:nvGrpSpPr>
          <p:grpSpPr>
            <a:xfrm rot="5097368">
              <a:off x="9845096" y="4297063"/>
              <a:ext cx="578245" cy="461836"/>
              <a:chOff x="9172306" y="4129796"/>
              <a:chExt cx="578245" cy="461836"/>
            </a:xfrm>
          </p:grpSpPr>
          <p:sp>
            <p:nvSpPr>
              <p:cNvPr id="427" name="Oval 426">
                <a:extLst>
                  <a:ext uri="{FF2B5EF4-FFF2-40B4-BE49-F238E27FC236}">
                    <a16:creationId xmlns:a16="http://schemas.microsoft.com/office/drawing/2014/main" id="{887BAB50-6AB8-3340-8D8C-CA0C8FD5BC42}"/>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8" name="Oval 427">
                <a:extLst>
                  <a:ext uri="{FF2B5EF4-FFF2-40B4-BE49-F238E27FC236}">
                    <a16:creationId xmlns:a16="http://schemas.microsoft.com/office/drawing/2014/main" id="{20227F85-1A05-BB45-8E88-35A9A25CB098}"/>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9" name="Oval 428">
                <a:extLst>
                  <a:ext uri="{FF2B5EF4-FFF2-40B4-BE49-F238E27FC236}">
                    <a16:creationId xmlns:a16="http://schemas.microsoft.com/office/drawing/2014/main" id="{13CEF051-029F-384F-8ED3-156853395507}"/>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0" name="Oval 429">
                <a:extLst>
                  <a:ext uri="{FF2B5EF4-FFF2-40B4-BE49-F238E27FC236}">
                    <a16:creationId xmlns:a16="http://schemas.microsoft.com/office/drawing/2014/main" id="{D483A35D-0017-9842-9E44-027BB79CCA74}"/>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1" name="Oval 430">
                <a:extLst>
                  <a:ext uri="{FF2B5EF4-FFF2-40B4-BE49-F238E27FC236}">
                    <a16:creationId xmlns:a16="http://schemas.microsoft.com/office/drawing/2014/main" id="{A2B0611D-418E-0F42-8636-A22CF765B2C3}"/>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2" name="Oval 431">
                <a:extLst>
                  <a:ext uri="{FF2B5EF4-FFF2-40B4-BE49-F238E27FC236}">
                    <a16:creationId xmlns:a16="http://schemas.microsoft.com/office/drawing/2014/main" id="{2974E58B-9D36-834D-8227-0B0EFE8FE936}"/>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3" name="Oval 432">
                <a:extLst>
                  <a:ext uri="{FF2B5EF4-FFF2-40B4-BE49-F238E27FC236}">
                    <a16:creationId xmlns:a16="http://schemas.microsoft.com/office/drawing/2014/main" id="{DB24BEAF-B91B-1B41-ACD8-A04CCF9FE11C}"/>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4" name="Oval 433">
                <a:extLst>
                  <a:ext uri="{FF2B5EF4-FFF2-40B4-BE49-F238E27FC236}">
                    <a16:creationId xmlns:a16="http://schemas.microsoft.com/office/drawing/2014/main" id="{B4F207E2-3C25-D744-813E-9890344DD31F}"/>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5" name="Oval 434">
                <a:extLst>
                  <a:ext uri="{FF2B5EF4-FFF2-40B4-BE49-F238E27FC236}">
                    <a16:creationId xmlns:a16="http://schemas.microsoft.com/office/drawing/2014/main" id="{3A684F46-B4B4-8346-B8ED-E512E43FA01E}"/>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6" name="Oval 435">
                <a:extLst>
                  <a:ext uri="{FF2B5EF4-FFF2-40B4-BE49-F238E27FC236}">
                    <a16:creationId xmlns:a16="http://schemas.microsoft.com/office/drawing/2014/main" id="{4E51AF23-85AE-4548-9DE1-350598F5FED4}"/>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7" name="Oval 436">
                <a:extLst>
                  <a:ext uri="{FF2B5EF4-FFF2-40B4-BE49-F238E27FC236}">
                    <a16:creationId xmlns:a16="http://schemas.microsoft.com/office/drawing/2014/main" id="{1CF2C50B-68C5-BC4F-9581-BA94196FCF0E}"/>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438" name="Group 437">
              <a:extLst>
                <a:ext uri="{FF2B5EF4-FFF2-40B4-BE49-F238E27FC236}">
                  <a16:creationId xmlns:a16="http://schemas.microsoft.com/office/drawing/2014/main" id="{8E803E0E-3282-0E4A-AB01-07E5ECCAA38C}"/>
                </a:ext>
              </a:extLst>
            </p:cNvPr>
            <p:cNvGrpSpPr/>
            <p:nvPr/>
          </p:nvGrpSpPr>
          <p:grpSpPr>
            <a:xfrm rot="5097368">
              <a:off x="8466062" y="3713483"/>
              <a:ext cx="578245" cy="461836"/>
              <a:chOff x="9172306" y="4129796"/>
              <a:chExt cx="578245" cy="461836"/>
            </a:xfrm>
          </p:grpSpPr>
          <p:sp>
            <p:nvSpPr>
              <p:cNvPr id="439" name="Oval 438">
                <a:extLst>
                  <a:ext uri="{FF2B5EF4-FFF2-40B4-BE49-F238E27FC236}">
                    <a16:creationId xmlns:a16="http://schemas.microsoft.com/office/drawing/2014/main" id="{93AAAB09-EB98-414C-98C9-895CF097DE47}"/>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0" name="Oval 439">
                <a:extLst>
                  <a:ext uri="{FF2B5EF4-FFF2-40B4-BE49-F238E27FC236}">
                    <a16:creationId xmlns:a16="http://schemas.microsoft.com/office/drawing/2014/main" id="{9846771D-EE0B-5B47-BC8C-C8EC7F4ADD7C}"/>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1" name="Oval 440">
                <a:extLst>
                  <a:ext uri="{FF2B5EF4-FFF2-40B4-BE49-F238E27FC236}">
                    <a16:creationId xmlns:a16="http://schemas.microsoft.com/office/drawing/2014/main" id="{14F1F210-C5EF-7446-8CD5-8EC4B1CDCD87}"/>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2" name="Oval 441">
                <a:extLst>
                  <a:ext uri="{FF2B5EF4-FFF2-40B4-BE49-F238E27FC236}">
                    <a16:creationId xmlns:a16="http://schemas.microsoft.com/office/drawing/2014/main" id="{34E7F22A-12F0-D640-AE0F-26A442884E1A}"/>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3" name="Oval 442">
                <a:extLst>
                  <a:ext uri="{FF2B5EF4-FFF2-40B4-BE49-F238E27FC236}">
                    <a16:creationId xmlns:a16="http://schemas.microsoft.com/office/drawing/2014/main" id="{438E1347-AB04-F641-8EBB-73F6068B8E3E}"/>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4" name="Oval 443">
                <a:extLst>
                  <a:ext uri="{FF2B5EF4-FFF2-40B4-BE49-F238E27FC236}">
                    <a16:creationId xmlns:a16="http://schemas.microsoft.com/office/drawing/2014/main" id="{F34D6522-9503-D747-BC7E-E91092DA3061}"/>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5" name="Oval 444">
                <a:extLst>
                  <a:ext uri="{FF2B5EF4-FFF2-40B4-BE49-F238E27FC236}">
                    <a16:creationId xmlns:a16="http://schemas.microsoft.com/office/drawing/2014/main" id="{FBBA7B26-9E72-4442-84A1-9DCDE7A6DF19}"/>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6" name="Oval 445">
                <a:extLst>
                  <a:ext uri="{FF2B5EF4-FFF2-40B4-BE49-F238E27FC236}">
                    <a16:creationId xmlns:a16="http://schemas.microsoft.com/office/drawing/2014/main" id="{6EECCAD7-D7A7-EC45-AFF7-CE61262B44C5}"/>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7" name="Oval 446">
                <a:extLst>
                  <a:ext uri="{FF2B5EF4-FFF2-40B4-BE49-F238E27FC236}">
                    <a16:creationId xmlns:a16="http://schemas.microsoft.com/office/drawing/2014/main" id="{4BF616F9-CBC3-F049-9B7D-201B3A3074D2}"/>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8" name="Oval 447">
                <a:extLst>
                  <a:ext uri="{FF2B5EF4-FFF2-40B4-BE49-F238E27FC236}">
                    <a16:creationId xmlns:a16="http://schemas.microsoft.com/office/drawing/2014/main" id="{026A9213-B9CA-9043-8B83-E3DC4130AA4D}"/>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9" name="Oval 448">
                <a:extLst>
                  <a:ext uri="{FF2B5EF4-FFF2-40B4-BE49-F238E27FC236}">
                    <a16:creationId xmlns:a16="http://schemas.microsoft.com/office/drawing/2014/main" id="{B06280D9-85B5-E746-A508-7E5636FA9115}"/>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450" name="Group 449">
              <a:extLst>
                <a:ext uri="{FF2B5EF4-FFF2-40B4-BE49-F238E27FC236}">
                  <a16:creationId xmlns:a16="http://schemas.microsoft.com/office/drawing/2014/main" id="{DFA311C0-CDF4-C448-BB31-2B7A2FCD3797}"/>
                </a:ext>
              </a:extLst>
            </p:cNvPr>
            <p:cNvGrpSpPr/>
            <p:nvPr/>
          </p:nvGrpSpPr>
          <p:grpSpPr>
            <a:xfrm rot="5097368">
              <a:off x="8900960" y="3746937"/>
              <a:ext cx="578245" cy="461836"/>
              <a:chOff x="9172306" y="4129796"/>
              <a:chExt cx="578245" cy="461836"/>
            </a:xfrm>
          </p:grpSpPr>
          <p:sp>
            <p:nvSpPr>
              <p:cNvPr id="451" name="Oval 450">
                <a:extLst>
                  <a:ext uri="{FF2B5EF4-FFF2-40B4-BE49-F238E27FC236}">
                    <a16:creationId xmlns:a16="http://schemas.microsoft.com/office/drawing/2014/main" id="{62658988-6E7A-B54E-9DF5-F3467442EA02}"/>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2" name="Oval 451">
                <a:extLst>
                  <a:ext uri="{FF2B5EF4-FFF2-40B4-BE49-F238E27FC236}">
                    <a16:creationId xmlns:a16="http://schemas.microsoft.com/office/drawing/2014/main" id="{EC646A2D-76C8-A746-A583-46AD68662358}"/>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3" name="Oval 452">
                <a:extLst>
                  <a:ext uri="{FF2B5EF4-FFF2-40B4-BE49-F238E27FC236}">
                    <a16:creationId xmlns:a16="http://schemas.microsoft.com/office/drawing/2014/main" id="{529ADDCA-9511-4647-A792-32F0C0E6F4B8}"/>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4" name="Oval 453">
                <a:extLst>
                  <a:ext uri="{FF2B5EF4-FFF2-40B4-BE49-F238E27FC236}">
                    <a16:creationId xmlns:a16="http://schemas.microsoft.com/office/drawing/2014/main" id="{666C5102-36C4-FC4C-81DE-8F131B66255F}"/>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5" name="Oval 454">
                <a:extLst>
                  <a:ext uri="{FF2B5EF4-FFF2-40B4-BE49-F238E27FC236}">
                    <a16:creationId xmlns:a16="http://schemas.microsoft.com/office/drawing/2014/main" id="{29BB1F21-0446-954F-BD5C-3AB9DFF978F7}"/>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6" name="Oval 455">
                <a:extLst>
                  <a:ext uri="{FF2B5EF4-FFF2-40B4-BE49-F238E27FC236}">
                    <a16:creationId xmlns:a16="http://schemas.microsoft.com/office/drawing/2014/main" id="{D9922BBA-873D-B44D-916E-B74CAEA47FA0}"/>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7" name="Oval 456">
                <a:extLst>
                  <a:ext uri="{FF2B5EF4-FFF2-40B4-BE49-F238E27FC236}">
                    <a16:creationId xmlns:a16="http://schemas.microsoft.com/office/drawing/2014/main" id="{3431630F-D2F0-B646-AE37-C9B8F1B09E69}"/>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8" name="Oval 457">
                <a:extLst>
                  <a:ext uri="{FF2B5EF4-FFF2-40B4-BE49-F238E27FC236}">
                    <a16:creationId xmlns:a16="http://schemas.microsoft.com/office/drawing/2014/main" id="{0B98D731-2ED1-4645-8947-6729792DDE9C}"/>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9" name="Oval 458">
                <a:extLst>
                  <a:ext uri="{FF2B5EF4-FFF2-40B4-BE49-F238E27FC236}">
                    <a16:creationId xmlns:a16="http://schemas.microsoft.com/office/drawing/2014/main" id="{4C9CA4F0-004E-F548-980A-34C7CAE552EC}"/>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60" name="Oval 459">
                <a:extLst>
                  <a:ext uri="{FF2B5EF4-FFF2-40B4-BE49-F238E27FC236}">
                    <a16:creationId xmlns:a16="http://schemas.microsoft.com/office/drawing/2014/main" id="{F063FB6A-7CF9-6842-AE13-17CA615FB000}"/>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61" name="Oval 460">
                <a:extLst>
                  <a:ext uri="{FF2B5EF4-FFF2-40B4-BE49-F238E27FC236}">
                    <a16:creationId xmlns:a16="http://schemas.microsoft.com/office/drawing/2014/main" id="{2381C51B-EC2B-EB44-8791-FEF8A0EE6F66}"/>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463" name="Title 1">
            <a:extLst>
              <a:ext uri="{FF2B5EF4-FFF2-40B4-BE49-F238E27FC236}">
                <a16:creationId xmlns:a16="http://schemas.microsoft.com/office/drawing/2014/main" id="{42CC9394-D305-E943-8D4C-EBE9AC6139E2}"/>
              </a:ext>
            </a:extLst>
          </p:cNvPr>
          <p:cNvSpPr txBox="1">
            <a:spLocks/>
          </p:cNvSpPr>
          <p:nvPr/>
        </p:nvSpPr>
        <p:spPr>
          <a:xfrm>
            <a:off x="461740" y="1351710"/>
            <a:ext cx="6279719" cy="187726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a:latin typeface="Open Sans"/>
                <a:ea typeface="Open Sans"/>
                <a:cs typeface="Open Sans"/>
                <a:sym typeface="Open Sans"/>
              </a:rPr>
              <a:t>Make sure the pepper is spread out as much as possible to allow all the water to evaporate! </a:t>
            </a:r>
          </a:p>
          <a:p>
            <a:pPr algn="ctr"/>
            <a:endParaRPr lang="en-US" sz="2000" dirty="0">
              <a:latin typeface="Open Sans"/>
              <a:ea typeface="Open Sans"/>
              <a:cs typeface="Open Sans"/>
              <a:sym typeface="Open Sans"/>
            </a:endParaRPr>
          </a:p>
          <a:p>
            <a:pPr algn="ctr"/>
            <a:r>
              <a:rPr lang="en-US" sz="2000" b="1" dirty="0">
                <a:solidFill>
                  <a:srgbClr val="F6A732"/>
                </a:solidFill>
                <a:latin typeface="Open Sans"/>
                <a:ea typeface="Open Sans"/>
                <a:cs typeface="Open Sans"/>
                <a:sym typeface="Open Sans"/>
              </a:rPr>
              <a:t>If you have any excess water in your pepper, you will be </a:t>
            </a:r>
            <a:r>
              <a:rPr lang="en-US" sz="2000" b="1" i="1" u="sng" dirty="0">
                <a:solidFill>
                  <a:srgbClr val="A1CA47"/>
                </a:solidFill>
                <a:latin typeface="Open Sans"/>
                <a:ea typeface="Open Sans"/>
                <a:cs typeface="Open Sans"/>
                <a:sym typeface="Open Sans"/>
              </a:rPr>
              <a:t>disqualified</a:t>
            </a:r>
            <a:r>
              <a:rPr lang="en-US" sz="2000" b="1" i="1" u="sng" dirty="0">
                <a:solidFill>
                  <a:srgbClr val="F6A732"/>
                </a:solidFill>
                <a:latin typeface="Open Sans"/>
                <a:ea typeface="Open Sans"/>
                <a:cs typeface="Open Sans"/>
                <a:sym typeface="Open Sans"/>
              </a:rPr>
              <a:t> </a:t>
            </a:r>
            <a:r>
              <a:rPr lang="en-US" sz="2000" b="1" i="1" u="sng" dirty="0">
                <a:solidFill>
                  <a:srgbClr val="A1CA47"/>
                </a:solidFill>
                <a:latin typeface="Open Sans"/>
                <a:ea typeface="Open Sans"/>
                <a:cs typeface="Open Sans"/>
                <a:sym typeface="Open Sans"/>
              </a:rPr>
              <a:t>from the competition</a:t>
            </a:r>
            <a:r>
              <a:rPr lang="en-US" sz="2000" b="1" dirty="0">
                <a:solidFill>
                  <a:srgbClr val="F6A732"/>
                </a:solidFill>
                <a:latin typeface="Open Sans"/>
                <a:ea typeface="Open Sans"/>
                <a:cs typeface="Open Sans"/>
                <a:sym typeface="Open Sans"/>
              </a:rPr>
              <a:t>!</a:t>
            </a:r>
            <a:endParaRPr lang="en-US" sz="2000" b="1" dirty="0">
              <a:solidFill>
                <a:srgbClr val="F6A732"/>
              </a:solidFill>
            </a:endParaRPr>
          </a:p>
        </p:txBody>
      </p:sp>
      <p:sp>
        <p:nvSpPr>
          <p:cNvPr id="465" name="Title 1">
            <a:extLst>
              <a:ext uri="{FF2B5EF4-FFF2-40B4-BE49-F238E27FC236}">
                <a16:creationId xmlns:a16="http://schemas.microsoft.com/office/drawing/2014/main" id="{CF55449A-B0C0-A74B-8BC9-6295A5F7C2D9}"/>
              </a:ext>
            </a:extLst>
          </p:cNvPr>
          <p:cNvSpPr txBox="1">
            <a:spLocks/>
          </p:cNvSpPr>
          <p:nvPr/>
        </p:nvSpPr>
        <p:spPr>
          <a:xfrm>
            <a:off x="7548280" y="1351710"/>
            <a:ext cx="3572435" cy="267325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a:latin typeface="Open Sans"/>
                <a:ea typeface="Open Sans"/>
                <a:cs typeface="Open Sans"/>
                <a:sym typeface="Open Sans"/>
              </a:rPr>
              <a:t>Be sure to add up any additional expenses you may have incurred in lab on your </a:t>
            </a:r>
            <a:r>
              <a:rPr lang="en-US" sz="2000" b="1" u="sng" dirty="0">
                <a:solidFill>
                  <a:srgbClr val="6292B8"/>
                </a:solidFill>
                <a:latin typeface="Open Sans"/>
                <a:ea typeface="Open Sans"/>
                <a:cs typeface="Open Sans"/>
                <a:sym typeface="Open Sans"/>
              </a:rPr>
              <a:t>Budget Form.</a:t>
            </a:r>
          </a:p>
          <a:p>
            <a:pPr algn="ctr"/>
            <a:endParaRPr lang="en-US" sz="2000" b="1" u="sng" dirty="0">
              <a:solidFill>
                <a:srgbClr val="8C66A8"/>
              </a:solidFill>
              <a:latin typeface="Open Sans"/>
              <a:ea typeface="Open Sans"/>
              <a:cs typeface="Open Sans"/>
              <a:sym typeface="Open Sans"/>
            </a:endParaRPr>
          </a:p>
          <a:p>
            <a:pPr algn="ctr"/>
            <a:r>
              <a:rPr lang="en-US" sz="2000" b="1" dirty="0">
                <a:solidFill>
                  <a:srgbClr val="8C66A8"/>
                </a:solidFill>
                <a:latin typeface="Open Sans"/>
                <a:ea typeface="Open Sans"/>
                <a:cs typeface="Open Sans"/>
                <a:sym typeface="Open Sans"/>
              </a:rPr>
              <a:t>Turn the Budget Form into your teacher after you have cleaned your lab station. </a:t>
            </a:r>
            <a:endParaRPr lang="en-US" sz="2000" b="1" dirty="0">
              <a:solidFill>
                <a:srgbClr val="8C66A8"/>
              </a:solidFill>
            </a:endParaRPr>
          </a:p>
        </p:txBody>
      </p:sp>
      <p:sp>
        <p:nvSpPr>
          <p:cNvPr id="2" name="Rectangle 1">
            <a:extLst>
              <a:ext uri="{FF2B5EF4-FFF2-40B4-BE49-F238E27FC236}">
                <a16:creationId xmlns:a16="http://schemas.microsoft.com/office/drawing/2014/main" id="{55C1F04C-A73F-E644-B4A2-83C221CC30BB}"/>
              </a:ext>
            </a:extLst>
          </p:cNvPr>
          <p:cNvSpPr/>
          <p:nvPr/>
        </p:nvSpPr>
        <p:spPr>
          <a:xfrm>
            <a:off x="7901961" y="4088289"/>
            <a:ext cx="2865072" cy="2215991"/>
          </a:xfrm>
          <a:prstGeom prst="rect">
            <a:avLst/>
          </a:prstGeom>
          <a:noFill/>
        </p:spPr>
        <p:txBody>
          <a:bodyPr wrap="square" lIns="91440" tIns="45720" rIns="91440" bIns="45720">
            <a:spAutoFit/>
          </a:bodyPr>
          <a:lstStyle/>
          <a:p>
            <a:pPr algn="ctr"/>
            <a:r>
              <a:rPr lang="en-US" sz="13800" b="1" dirty="0">
                <a:ln w="12700">
                  <a:solidFill>
                    <a:schemeClr val="tx2">
                      <a:lumMod val="75000"/>
                    </a:schemeClr>
                  </a:solidFill>
                  <a:prstDash val="solid"/>
                </a:ln>
                <a:solidFill>
                  <a:srgbClr val="A1CA47"/>
                </a:solidFill>
                <a:effectLst>
                  <a:outerShdw dist="38100" dir="2640000" algn="bl" rotWithShape="0">
                    <a:schemeClr val="tx2">
                      <a:lumMod val="75000"/>
                    </a:schemeClr>
                  </a:outerShdw>
                </a:effectLst>
              </a:rPr>
              <a:t>$$$</a:t>
            </a:r>
          </a:p>
        </p:txBody>
      </p:sp>
      <p:sp>
        <p:nvSpPr>
          <p:cNvPr id="178" name="Title 1">
            <a:extLst>
              <a:ext uri="{FF2B5EF4-FFF2-40B4-BE49-F238E27FC236}">
                <a16:creationId xmlns:a16="http://schemas.microsoft.com/office/drawing/2014/main" id="{794628E7-1B9C-3548-86A1-FE62A828CB23}"/>
              </a:ext>
            </a:extLst>
          </p:cNvPr>
          <p:cNvSpPr txBox="1">
            <a:spLocks/>
          </p:cNvSpPr>
          <p:nvPr/>
        </p:nvSpPr>
        <p:spPr>
          <a:xfrm>
            <a:off x="461740" y="6234014"/>
            <a:ext cx="6279719" cy="51772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400" b="1" dirty="0">
                <a:latin typeface="Open Sans"/>
                <a:ea typeface="Open Sans"/>
                <a:cs typeface="Open Sans"/>
                <a:sym typeface="Open Sans"/>
              </a:rPr>
              <a:t>Remember, the pepper represents the REE “</a:t>
            </a:r>
            <a:r>
              <a:rPr lang="en-US" sz="1400" b="1" dirty="0">
                <a:solidFill>
                  <a:srgbClr val="8C66A8"/>
                </a:solidFill>
                <a:latin typeface="Open Sans"/>
                <a:ea typeface="Open Sans"/>
                <a:cs typeface="Open Sans"/>
                <a:sym typeface="Open Sans"/>
              </a:rPr>
              <a:t>terbium</a:t>
            </a:r>
            <a:r>
              <a:rPr lang="en-US" sz="1400" b="1" dirty="0">
                <a:latin typeface="Open Sans"/>
                <a:ea typeface="Open Sans"/>
                <a:cs typeface="Open Sans"/>
                <a:sym typeface="Open Sans"/>
              </a:rPr>
              <a:t>.”</a:t>
            </a:r>
            <a:endParaRPr lang="en-US" sz="1400" b="1" dirty="0">
              <a:solidFill>
                <a:srgbClr val="F6A732"/>
              </a:solidFill>
            </a:endParaRPr>
          </a:p>
        </p:txBody>
      </p:sp>
      <p:sp>
        <p:nvSpPr>
          <p:cNvPr id="177" name="Rectangle 176">
            <a:extLst>
              <a:ext uri="{FF2B5EF4-FFF2-40B4-BE49-F238E27FC236}">
                <a16:creationId xmlns:a16="http://schemas.microsoft.com/office/drawing/2014/main" id="{55C43E02-642E-BB49-9383-306EAF0BC3AD}"/>
              </a:ext>
            </a:extLst>
          </p:cNvPr>
          <p:cNvSpPr/>
          <p:nvPr/>
        </p:nvSpPr>
        <p:spPr>
          <a:xfrm>
            <a:off x="1629176" y="5978072"/>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r"/>
            <a:r>
              <a:rPr lang="en-US" sz="1100" i="1" dirty="0">
                <a:solidFill>
                  <a:schemeClr val="tx1"/>
                </a:solidFill>
                <a:latin typeface="Open Sans" pitchFamily="2" charset="0"/>
                <a:ea typeface="Open Sans" pitchFamily="2" charset="0"/>
                <a:cs typeface="Open Sans" pitchFamily="2" charset="0"/>
              </a:rPr>
              <a:t>Dried Pepper in Coffee Filter</a:t>
            </a:r>
            <a:endParaRPr lang="en-US" sz="1100" dirty="0"/>
          </a:p>
        </p:txBody>
      </p:sp>
    </p:spTree>
    <p:extLst>
      <p:ext uri="{BB962C8B-B14F-4D97-AF65-F5344CB8AC3E}">
        <p14:creationId xmlns:p14="http://schemas.microsoft.com/office/powerpoint/2010/main" val="367271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39"/>
          <p:cNvSpPr txBox="1">
            <a:spLocks noGrp="1"/>
          </p:cNvSpPr>
          <p:nvPr>
            <p:ph type="title"/>
          </p:nvPr>
        </p:nvSpPr>
        <p:spPr>
          <a:xfrm>
            <a:off x="415600" y="2867800"/>
            <a:ext cx="11360800" cy="1122400"/>
          </a:xfrm>
          <a:prstGeom prst="rect">
            <a:avLst/>
          </a:prstGeom>
        </p:spPr>
        <p:txBody>
          <a:bodyPr spcFirstLastPara="1" vert="horz" wrap="square" lIns="121900" tIns="121900" rIns="121900" bIns="121900" rtlCol="0" anchor="ctr" anchorCtr="0">
            <a:normAutofit/>
          </a:bodyPr>
          <a:lstStyle/>
          <a:p>
            <a:r>
              <a:rPr lang="en" sz="5333" b="1" dirty="0">
                <a:latin typeface="Open Sans" panose="020B0606030504020204" pitchFamily="34" charset="0"/>
                <a:ea typeface="Open Sans" panose="020B0606030504020204" pitchFamily="34" charset="0"/>
                <a:cs typeface="Open Sans" panose="020B0606030504020204" pitchFamily="34" charset="0"/>
              </a:rPr>
              <a:t>END OF DAY 4</a:t>
            </a:r>
            <a:endParaRPr sz="5333" b="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9492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871F656-6DF7-8D49-8F31-7F13A6B1CF13}"/>
              </a:ext>
            </a:extLst>
          </p:cNvPr>
          <p:cNvSpPr>
            <a:spLocks noGrp="1"/>
          </p:cNvSpPr>
          <p:nvPr>
            <p:ph idx="1"/>
          </p:nvPr>
        </p:nvSpPr>
        <p:spPr/>
        <p:txBody>
          <a:bodyPr>
            <a:normAutofit fontScale="77500" lnSpcReduction="20000"/>
          </a:bodyPr>
          <a:lstStyle/>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AB Shipments</a:t>
            </a:r>
            <a:r>
              <a:rPr lang="en-US" dirty="0">
                <a:solidFill>
                  <a:schemeClr val="tx1"/>
                </a:solidFill>
                <a:latin typeface="Open Sans" pitchFamily="2" charset="0"/>
                <a:ea typeface="Open Sans" pitchFamily="2" charset="0"/>
                <a:cs typeface="Open Sans" pitchFamily="2" charset="0"/>
              </a:rPr>
              <a:t> [Diagram]. Teach Engineering.</a:t>
            </a:r>
          </a:p>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Cost and Supplies Table</a:t>
            </a:r>
            <a:r>
              <a:rPr lang="en-US" dirty="0">
                <a:solidFill>
                  <a:schemeClr val="tx1"/>
                </a:solidFill>
                <a:latin typeface="Open Sans" pitchFamily="2" charset="0"/>
                <a:ea typeface="Open Sans" pitchFamily="2" charset="0"/>
                <a:cs typeface="Open Sans" pitchFamily="2" charset="0"/>
              </a:rPr>
              <a:t> [Diagram]. Teach Engineering.</a:t>
            </a:r>
          </a:p>
          <a:p>
            <a:r>
              <a:rPr lang="en-US" dirty="0">
                <a:solidFill>
                  <a:schemeClr val="tx1"/>
                </a:solidFill>
                <a:latin typeface="Open Sans" pitchFamily="2" charset="0"/>
                <a:ea typeface="Open Sans" pitchFamily="2" charset="0"/>
                <a:cs typeface="Open Sans" pitchFamily="2" charset="0"/>
              </a:rPr>
              <a:t>Adem ski, E. (2025). </a:t>
            </a:r>
            <a:r>
              <a:rPr lang="en-US" i="1" dirty="0">
                <a:solidFill>
                  <a:schemeClr val="tx1"/>
                </a:solidFill>
                <a:latin typeface="Open Sans" pitchFamily="2" charset="0"/>
                <a:ea typeface="Open Sans" pitchFamily="2" charset="0"/>
                <a:cs typeface="Open Sans" pitchFamily="2" charset="0"/>
              </a:rPr>
              <a:t>Cost and Supplies Table Orange</a:t>
            </a:r>
            <a:r>
              <a:rPr lang="en-US" dirty="0">
                <a:solidFill>
                  <a:schemeClr val="tx1"/>
                </a:solidFill>
                <a:latin typeface="Open Sans" pitchFamily="2" charset="0"/>
                <a:ea typeface="Open Sans" pitchFamily="2" charset="0"/>
                <a:cs typeface="Open Sans" pitchFamily="2" charset="0"/>
              </a:rPr>
              <a:t> [Diagram]. Teach Engineering.</a:t>
            </a:r>
          </a:p>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Dried Pepper in Coffee Filter </a:t>
            </a:r>
            <a:r>
              <a:rPr lang="en-US" dirty="0">
                <a:solidFill>
                  <a:schemeClr val="tx1"/>
                </a:solidFill>
                <a:latin typeface="Open Sans" pitchFamily="2" charset="0"/>
                <a:ea typeface="Open Sans" pitchFamily="2" charset="0"/>
                <a:cs typeface="Open Sans" pitchFamily="2" charset="0"/>
              </a:rPr>
              <a:t>[Diagram]. Teach Engineering.</a:t>
            </a:r>
          </a:p>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Purifying your Pepper </a:t>
            </a:r>
            <a:r>
              <a:rPr lang="en-US" dirty="0">
                <a:solidFill>
                  <a:schemeClr val="tx1"/>
                </a:solidFill>
                <a:latin typeface="Open Sans" pitchFamily="2" charset="0"/>
                <a:ea typeface="Open Sans" pitchFamily="2" charset="0"/>
                <a:cs typeface="Open Sans" pitchFamily="2" charset="0"/>
              </a:rPr>
              <a:t>[Diagram]. Teach Engineering.</a:t>
            </a:r>
          </a:p>
          <a:p>
            <a:r>
              <a:rPr lang="en-US" dirty="0">
                <a:solidFill>
                  <a:schemeClr val="tx1"/>
                </a:solidFill>
                <a:latin typeface="Open Sans" pitchFamily="2" charset="0"/>
                <a:ea typeface="Open Sans" pitchFamily="2" charset="0"/>
                <a:cs typeface="Open Sans" pitchFamily="2" charset="0"/>
              </a:rPr>
              <a:t>Ademski, E. (2025). </a:t>
            </a:r>
            <a:r>
              <a:rPr lang="en-US" i="1" dirty="0">
                <a:solidFill>
                  <a:schemeClr val="tx1"/>
                </a:solidFill>
                <a:latin typeface="Open Sans" pitchFamily="2" charset="0"/>
                <a:ea typeface="Open Sans" pitchFamily="2" charset="0"/>
                <a:cs typeface="Open Sans" pitchFamily="2" charset="0"/>
              </a:rPr>
              <a:t>Taking the Mass of Your Pepper </a:t>
            </a:r>
            <a:r>
              <a:rPr lang="en-US" dirty="0">
                <a:solidFill>
                  <a:schemeClr val="tx1"/>
                </a:solidFill>
                <a:latin typeface="Open Sans" pitchFamily="2" charset="0"/>
                <a:ea typeface="Open Sans" pitchFamily="2" charset="0"/>
                <a:cs typeface="Open Sans" pitchFamily="2" charset="0"/>
              </a:rPr>
              <a:t>[Diagram]. Teach Engineering.</a:t>
            </a:r>
          </a:p>
          <a:p>
            <a:r>
              <a:rPr lang="en-US" dirty="0">
                <a:solidFill>
                  <a:schemeClr val="tx1"/>
                </a:solidFill>
                <a:effectLst/>
                <a:latin typeface="Open Sans" pitchFamily="2" charset="0"/>
                <a:ea typeface="Open Sans" pitchFamily="2" charset="0"/>
                <a:cs typeface="Open Sans" pitchFamily="2" charset="0"/>
              </a:rPr>
              <a:t>Teach Engineering. </a:t>
            </a:r>
            <a:r>
              <a:rPr lang="en-US" i="1" dirty="0">
                <a:solidFill>
                  <a:schemeClr val="tx1"/>
                </a:solidFill>
                <a:effectLst/>
                <a:latin typeface="Open Sans" pitchFamily="2" charset="0"/>
                <a:ea typeface="Open Sans" pitchFamily="2" charset="0"/>
                <a:cs typeface="Open Sans" pitchFamily="2" charset="0"/>
              </a:rPr>
              <a:t>NGSS Engineering Design Process </a:t>
            </a:r>
            <a:r>
              <a:rPr lang="en-US" dirty="0">
                <a:solidFill>
                  <a:schemeClr val="tx1"/>
                </a:solidFill>
                <a:latin typeface="Open Sans" pitchFamily="2" charset="0"/>
                <a:ea typeface="Open Sans" pitchFamily="2" charset="0"/>
                <a:cs typeface="Open Sans" pitchFamily="2" charset="0"/>
              </a:rPr>
              <a:t>[Diagram]</a:t>
            </a:r>
            <a:r>
              <a:rPr lang="en-US" dirty="0">
                <a:solidFill>
                  <a:schemeClr val="tx1"/>
                </a:solidFill>
                <a:effectLst/>
                <a:latin typeface="Open Sans" pitchFamily="2" charset="0"/>
                <a:ea typeface="Open Sans" pitchFamily="2" charset="0"/>
                <a:cs typeface="Open Sans" pitchFamily="2" charset="0"/>
              </a:rPr>
              <a:t>.</a:t>
            </a:r>
          </a:p>
          <a:p>
            <a:r>
              <a:rPr lang="en-US" i="1" dirty="0">
                <a:solidFill>
                  <a:schemeClr val="tx1"/>
                </a:solidFill>
                <a:effectLst/>
                <a:latin typeface="Open Sans" pitchFamily="2" charset="0"/>
                <a:ea typeface="Open Sans" pitchFamily="2" charset="0"/>
                <a:cs typeface="Open Sans" pitchFamily="2" charset="0"/>
              </a:rPr>
              <a:t>TeachEngineering.Org</a:t>
            </a:r>
            <a:r>
              <a:rPr lang="en-US" dirty="0">
                <a:solidFill>
                  <a:schemeClr val="tx1"/>
                </a:solidFill>
                <a:effectLst/>
                <a:latin typeface="Open Sans" pitchFamily="2" charset="0"/>
                <a:ea typeface="Open Sans" pitchFamily="2" charset="0"/>
                <a:cs typeface="Open Sans" pitchFamily="2" charset="0"/>
              </a:rPr>
              <a:t>, https://</a:t>
            </a:r>
            <a:r>
              <a:rPr lang="en-US" dirty="0" err="1">
                <a:solidFill>
                  <a:schemeClr val="tx1"/>
                </a:solidFill>
                <a:effectLst/>
                <a:latin typeface="Open Sans" pitchFamily="2" charset="0"/>
                <a:ea typeface="Open Sans" pitchFamily="2" charset="0"/>
                <a:cs typeface="Open Sans" pitchFamily="2" charset="0"/>
              </a:rPr>
              <a:t>www.teachengineering.org</a:t>
            </a:r>
            <a:r>
              <a:rPr lang="en-US" dirty="0">
                <a:solidFill>
                  <a:schemeClr val="tx1"/>
                </a:solidFill>
                <a:effectLst/>
                <a:latin typeface="Open Sans" pitchFamily="2" charset="0"/>
                <a:ea typeface="Open Sans" pitchFamily="2" charset="0"/>
                <a:cs typeface="Open Sans" pitchFamily="2" charset="0"/>
              </a:rPr>
              <a:t>/</a:t>
            </a:r>
            <a:r>
              <a:rPr lang="en-US" dirty="0" err="1">
                <a:solidFill>
                  <a:schemeClr val="tx1"/>
                </a:solidFill>
                <a:effectLst/>
                <a:latin typeface="Open Sans" pitchFamily="2" charset="0"/>
                <a:ea typeface="Open Sans" pitchFamily="2" charset="0"/>
                <a:cs typeface="Open Sans" pitchFamily="2" charset="0"/>
              </a:rPr>
              <a:t>populartopics</a:t>
            </a:r>
            <a:r>
              <a:rPr lang="en-US" dirty="0">
                <a:solidFill>
                  <a:schemeClr val="tx1"/>
                </a:solidFill>
                <a:effectLst/>
                <a:latin typeface="Open Sans" pitchFamily="2" charset="0"/>
                <a:ea typeface="Open Sans" pitchFamily="2" charset="0"/>
                <a:cs typeface="Open Sans" pitchFamily="2" charset="0"/>
              </a:rPr>
              <a:t>/</a:t>
            </a:r>
            <a:r>
              <a:rPr lang="en-US" dirty="0" err="1">
                <a:solidFill>
                  <a:schemeClr val="tx1"/>
                </a:solidFill>
                <a:effectLst/>
                <a:latin typeface="Open Sans" pitchFamily="2" charset="0"/>
                <a:ea typeface="Open Sans" pitchFamily="2" charset="0"/>
                <a:cs typeface="Open Sans" pitchFamily="2" charset="0"/>
              </a:rPr>
              <a:t>designprocess</a:t>
            </a:r>
            <a:r>
              <a:rPr lang="en-US" dirty="0">
                <a:solidFill>
                  <a:schemeClr val="tx1"/>
                </a:solidFill>
                <a:effectLst/>
                <a:latin typeface="Open Sans" pitchFamily="2" charset="0"/>
                <a:ea typeface="Open Sans" pitchFamily="2" charset="0"/>
                <a:cs typeface="Open Sans" pitchFamily="2" charset="0"/>
              </a:rPr>
              <a:t>. Accessed 24 June 2025. </a:t>
            </a:r>
          </a:p>
        </p:txBody>
      </p:sp>
      <p:sp>
        <p:nvSpPr>
          <p:cNvPr id="5" name="Google Shape;310;p39">
            <a:extLst>
              <a:ext uri="{FF2B5EF4-FFF2-40B4-BE49-F238E27FC236}">
                <a16:creationId xmlns:a16="http://schemas.microsoft.com/office/drawing/2014/main" id="{6CD6AF64-A49A-BD4F-8A4F-0FF2EF359FBB}"/>
              </a:ext>
            </a:extLst>
          </p:cNvPr>
          <p:cNvSpPr txBox="1">
            <a:spLocks noGrp="1"/>
          </p:cNvSpPr>
          <p:nvPr>
            <p:ph type="title"/>
          </p:nvPr>
        </p:nvSpPr>
        <p:spPr>
          <a:prstGeom prst="rect">
            <a:avLst/>
          </a:prstGeom>
        </p:spPr>
        <p:txBody>
          <a:bodyPr spcFirstLastPara="1" vert="horz" wrap="square" lIns="121900" tIns="121900" rIns="121900" bIns="121900" rtlCol="0" anchor="ctr" anchorCtr="0">
            <a:normAutofit/>
          </a:bodyPr>
          <a:lstStyle/>
          <a:p>
            <a:r>
              <a:rPr lang="en" sz="5333" b="1" dirty="0">
                <a:latin typeface="Open Sans" panose="020B0606030504020204" pitchFamily="34" charset="0"/>
                <a:ea typeface="Open Sans" panose="020B0606030504020204" pitchFamily="34" charset="0"/>
                <a:cs typeface="Open Sans" panose="020B0606030504020204" pitchFamily="34" charset="0"/>
              </a:rPr>
              <a:t>Citations</a:t>
            </a:r>
            <a:endParaRPr sz="5333" b="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06976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BDB424-55E4-6846-90F4-E66A5F578920}"/>
              </a:ext>
            </a:extLst>
          </p:cNvPr>
          <p:cNvSpPr>
            <a:spLocks noGrp="1"/>
          </p:cNvSpPr>
          <p:nvPr>
            <p:ph type="ctrTitle"/>
          </p:nvPr>
        </p:nvSpPr>
        <p:spPr>
          <a:xfrm>
            <a:off x="415600" y="461160"/>
            <a:ext cx="11360800" cy="821376"/>
          </a:xfrm>
          <a:noFill/>
        </p:spPr>
        <p:txBody>
          <a:bodyPr>
            <a:noAutofit/>
          </a:bodyPr>
          <a:lstStyle/>
          <a:p>
            <a:r>
              <a:rPr lang="en-US" sz="4000" b="1" dirty="0">
                <a:latin typeface="Open Sans" panose="020B0606030504020204" pitchFamily="34" charset="0"/>
                <a:ea typeface="Open Sans" panose="020B0606030504020204" pitchFamily="34" charset="0"/>
                <a:cs typeface="Open Sans" panose="020B0606030504020204" pitchFamily="34" charset="0"/>
              </a:rPr>
              <a:t>DAY</a:t>
            </a:r>
            <a:r>
              <a:rPr lang="en-US" sz="3733" b="1" dirty="0">
                <a:latin typeface="Open Sans" panose="020B0606030504020204" pitchFamily="34" charset="0"/>
                <a:ea typeface="Open Sans" panose="020B0606030504020204" pitchFamily="34" charset="0"/>
                <a:cs typeface="Open Sans" panose="020B0606030504020204" pitchFamily="34" charset="0"/>
              </a:rPr>
              <a:t> 4 </a:t>
            </a:r>
            <a:r>
              <a:rPr lang="en-US" sz="3733" dirty="0">
                <a:latin typeface="Open Sans" panose="020B0606030504020204" pitchFamily="34" charset="0"/>
                <a:ea typeface="Open Sans" panose="020B0606030504020204" pitchFamily="34" charset="0"/>
                <a:cs typeface="Open Sans" panose="020B0606030504020204" pitchFamily="34" charset="0"/>
              </a:rPr>
              <a:t>(45 MINS)</a:t>
            </a:r>
          </a:p>
        </p:txBody>
      </p:sp>
      <p:sp>
        <p:nvSpPr>
          <p:cNvPr id="5" name="Subtitle 4">
            <a:extLst>
              <a:ext uri="{FF2B5EF4-FFF2-40B4-BE49-F238E27FC236}">
                <a16:creationId xmlns:a16="http://schemas.microsoft.com/office/drawing/2014/main" id="{260D67FE-A7AA-0043-A939-9A9C73BBCE81}"/>
              </a:ext>
            </a:extLst>
          </p:cNvPr>
          <p:cNvSpPr>
            <a:spLocks noGrp="1"/>
          </p:cNvSpPr>
          <p:nvPr>
            <p:ph type="subTitle" idx="1"/>
          </p:nvPr>
        </p:nvSpPr>
        <p:spPr>
          <a:xfrm>
            <a:off x="415600" y="1621785"/>
            <a:ext cx="11360800" cy="4775057"/>
          </a:xfrm>
        </p:spPr>
        <p:txBody>
          <a:bodyPr>
            <a:normAutofit lnSpcReduction="10000"/>
          </a:bodyPr>
          <a:lstStyle/>
          <a:p>
            <a:pPr algn="l">
              <a:lnSpc>
                <a:spcPct val="150000"/>
              </a:lnSpc>
            </a:pPr>
            <a:r>
              <a:rPr lang="en-US" sz="1500" b="1" u="sng" dirty="0">
                <a:solidFill>
                  <a:srgbClr val="8D64AA"/>
                </a:solidFill>
                <a:latin typeface="Open Sans" panose="020B0606030504020204" pitchFamily="34" charset="0"/>
                <a:ea typeface="Open Sans" panose="020B0606030504020204" pitchFamily="34" charset="0"/>
                <a:cs typeface="Open Sans" panose="020B0606030504020204" pitchFamily="34" charset="0"/>
              </a:rPr>
              <a:t>Today students will: </a:t>
            </a:r>
            <a:endParaRPr lang="en-US" sz="1500" b="1" dirty="0">
              <a:solidFill>
                <a:srgbClr val="8D64AA"/>
              </a:solidFill>
              <a:latin typeface="Open Sans" panose="020B0606030504020204" pitchFamily="34" charset="0"/>
              <a:ea typeface="Open Sans" panose="020B0606030504020204" pitchFamily="34" charset="0"/>
              <a:cs typeface="Open Sans" panose="020B0606030504020204" pitchFamily="34" charset="0"/>
            </a:endParaRPr>
          </a:p>
          <a:p>
            <a:pPr algn="l">
              <a:lnSpc>
                <a:spcPct val="150000"/>
              </a:lnSpc>
            </a:pP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 Use the data from their lab yesterday to adjust their solutions methods.</a:t>
            </a:r>
          </a:p>
          <a:p>
            <a:pPr algn="l">
              <a:lnSpc>
                <a:spcPct val="150000"/>
              </a:lnSpc>
            </a:pP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 Get introduced to the engineering competition: Who can get all 3 grams of pepper (terbium) the fastest and cheapest?</a:t>
            </a:r>
          </a:p>
          <a:p>
            <a:pPr algn="l">
              <a:lnSpc>
                <a:spcPct val="150000"/>
              </a:lnSpc>
            </a:pP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 Rework their methods to cut costs and time by filling out the “</a:t>
            </a:r>
            <a:r>
              <a:rPr lang="en-US" sz="1500" b="1" dirty="0">
                <a:solidFill>
                  <a:srgbClr val="8D64AA"/>
                </a:solidFill>
                <a:latin typeface="Open Sans" panose="020B0606030504020204" pitchFamily="34" charset="0"/>
                <a:ea typeface="Open Sans" panose="020B0606030504020204" pitchFamily="34" charset="0"/>
                <a:cs typeface="Open Sans" panose="020B0606030504020204" pitchFamily="34" charset="0"/>
              </a:rPr>
              <a:t>Budget Form.” </a:t>
            </a: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This can be used as a formative assessment for the group, and students will turn this in to you before leaving.</a:t>
            </a:r>
          </a:p>
          <a:p>
            <a:pPr algn="l">
              <a:lnSpc>
                <a:spcPct val="150000"/>
              </a:lnSpc>
            </a:pP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 Go back to lab and test their ideas, adding any additional expenses to the </a:t>
            </a:r>
            <a:r>
              <a:rPr lang="en-US" sz="1500" b="1" dirty="0">
                <a:solidFill>
                  <a:srgbClr val="8D64AA"/>
                </a:solidFill>
                <a:latin typeface="Open Sans" panose="020B0606030504020204" pitchFamily="34" charset="0"/>
                <a:ea typeface="Open Sans" panose="020B0606030504020204" pitchFamily="34" charset="0"/>
                <a:cs typeface="Open Sans" panose="020B0606030504020204" pitchFamily="34" charset="0"/>
              </a:rPr>
              <a:t>Budget Form </a:t>
            </a: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before leaving lab for the day. </a:t>
            </a:r>
          </a:p>
          <a:p>
            <a:pPr algn="l">
              <a:lnSpc>
                <a:spcPct val="150000"/>
              </a:lnSpc>
            </a:pPr>
            <a:endPar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endParaRPr>
          </a:p>
          <a:p>
            <a:pPr algn="l">
              <a:lnSpc>
                <a:spcPct val="150000"/>
              </a:lnSpc>
            </a:pPr>
            <a:r>
              <a:rPr lang="en-US" sz="1500" b="1" u="sng" dirty="0">
                <a:solidFill>
                  <a:srgbClr val="8D64AA"/>
                </a:solidFill>
                <a:latin typeface="Open Sans" panose="020B0606030504020204" pitchFamily="34" charset="0"/>
                <a:ea typeface="Open Sans" panose="020B0606030504020204" pitchFamily="34" charset="0"/>
                <a:cs typeface="Open Sans" panose="020B0606030504020204" pitchFamily="34" charset="0"/>
              </a:rPr>
              <a:t>Materials needed before class: </a:t>
            </a:r>
          </a:p>
          <a:p>
            <a:pPr algn="l">
              <a:lnSpc>
                <a:spcPct val="150000"/>
              </a:lnSpc>
            </a:pP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 Team Handout – </a:t>
            </a:r>
            <a:r>
              <a:rPr lang="en-US" sz="1500" b="1" dirty="0">
                <a:solidFill>
                  <a:schemeClr val="tx1"/>
                </a:solidFill>
                <a:latin typeface="Open Sans" panose="020B0606030504020204" pitchFamily="34" charset="0"/>
                <a:ea typeface="Open Sans" panose="020B0606030504020204" pitchFamily="34" charset="0"/>
                <a:cs typeface="Open Sans" panose="020B0606030504020204" pitchFamily="34" charset="0"/>
              </a:rPr>
              <a:t>Budget Form </a:t>
            </a: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  1 per group</a:t>
            </a:r>
          </a:p>
          <a:p>
            <a:pPr algn="l">
              <a:lnSpc>
                <a:spcPct val="150000"/>
              </a:lnSpc>
            </a:pP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 Wet Lab Prepped with all supplies (</a:t>
            </a:r>
            <a:r>
              <a:rPr lang="en-US" sz="1500" b="1" dirty="0">
                <a:solidFill>
                  <a:schemeClr val="tx1"/>
                </a:solidFill>
                <a:latin typeface="Open Sans" panose="020B0606030504020204" pitchFamily="34" charset="0"/>
                <a:ea typeface="Open Sans" panose="020B0606030504020204" pitchFamily="34" charset="0"/>
                <a:cs typeface="Open Sans" panose="020B0606030504020204" pitchFamily="34" charset="0"/>
              </a:rPr>
              <a:t>cups, beakers, spoons, straws, hot water, cold water</a:t>
            </a:r>
            <a:r>
              <a:rPr lang="en-US" sz="1500" dirty="0">
                <a:solidFill>
                  <a:schemeClr val="tx1"/>
                </a:solidFill>
                <a:latin typeface="Open Sans" panose="020B0606030504020204" pitchFamily="34" charset="0"/>
                <a:ea typeface="Open Sans" panose="020B0606030504020204" pitchFamily="34" charset="0"/>
                <a:cs typeface="Open Sans" panose="020B0606030504020204" pitchFamily="34" charset="0"/>
              </a:rPr>
              <a:t>, </a:t>
            </a:r>
            <a:r>
              <a:rPr lang="en-US" sz="1500" b="1" dirty="0">
                <a:solidFill>
                  <a:schemeClr val="tx1"/>
                </a:solidFill>
                <a:latin typeface="Open Sans" panose="020B0606030504020204" pitchFamily="34" charset="0"/>
                <a:ea typeface="Open Sans" panose="020B0606030504020204" pitchFamily="34" charset="0"/>
                <a:cs typeface="Open Sans" panose="020B0606030504020204" pitchFamily="34" charset="0"/>
              </a:rPr>
              <a:t>graduated cylinders</a:t>
            </a:r>
            <a:r>
              <a:rPr lang="en-US" sz="1500" b="1" dirty="0">
                <a:latin typeface="Open Sans" panose="020B0606030504020204" pitchFamily="34" charset="0"/>
                <a:ea typeface="Open Sans" panose="020B0606030504020204" pitchFamily="34" charset="0"/>
                <a:cs typeface="Open Sans" panose="020B0606030504020204" pitchFamily="34" charset="0"/>
              </a:rPr>
              <a:t> </a:t>
            </a: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etc.)</a:t>
            </a:r>
          </a:p>
          <a:p>
            <a:pPr marL="114300" indent="0" algn="l">
              <a:lnSpc>
                <a:spcPct val="150000"/>
              </a:lnSpc>
            </a:pP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rPr>
              <a:t>	</a:t>
            </a: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sym typeface="Wingdings" pitchFamily="2" charset="2"/>
              </a:rPr>
              <a:t> See “Teacher Resource – </a:t>
            </a:r>
            <a:r>
              <a:rPr lang="en-US" sz="1500" b="1"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Wingdings" pitchFamily="2" charset="2"/>
              </a:rPr>
              <a:t>AB Shipment Materials Prep</a:t>
            </a:r>
            <a:r>
              <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sym typeface="Wingdings" pitchFamily="2" charset="2"/>
              </a:rPr>
              <a:t>”</a:t>
            </a:r>
            <a:endParaRPr lang="en-US" sz="1500" dirty="0">
              <a:solidFill>
                <a:srgbClr val="8D64AA"/>
              </a:solidFill>
              <a:latin typeface="Open Sans" panose="020B0606030504020204" pitchFamily="34" charset="0"/>
              <a:ea typeface="Open Sans" panose="020B0606030504020204" pitchFamily="34" charset="0"/>
              <a:cs typeface="Open Sans" panose="020B0606030504020204" pitchFamily="34" charset="0"/>
            </a:endParaRPr>
          </a:p>
          <a:p>
            <a:pPr algn="l"/>
            <a:endParaRPr lang="en-US" sz="2133" dirty="0">
              <a:solidFill>
                <a:srgbClr val="8D64AA"/>
              </a:solidFill>
              <a:latin typeface="Open Sans" panose="020B0606030504020204" pitchFamily="34" charset="0"/>
              <a:ea typeface="Open Sans" panose="020B0606030504020204" pitchFamily="34" charset="0"/>
              <a:cs typeface="Open Sans" panose="020B0606030504020204" pitchFamily="34" charset="0"/>
            </a:endParaRPr>
          </a:p>
          <a:p>
            <a:pPr algn="l"/>
            <a:endParaRPr lang="en-US" sz="2133" dirty="0">
              <a:solidFill>
                <a:srgbClr val="8D64AA"/>
              </a:solidFill>
              <a:highlight>
                <a:srgbClr val="FFFF00"/>
              </a:highlight>
              <a:latin typeface="Open Sans" panose="020B0606030504020204" pitchFamily="34" charset="0"/>
              <a:ea typeface="Open Sans" panose="020B0606030504020204" pitchFamily="34" charset="0"/>
              <a:cs typeface="Open Sans" panose="020B0606030504020204" pitchFamily="34" charset="0"/>
            </a:endParaRPr>
          </a:p>
          <a:p>
            <a:pPr algn="l"/>
            <a:endParaRPr lang="en-US" sz="2133" dirty="0">
              <a:solidFill>
                <a:srgbClr val="8D64AA"/>
              </a:solidFill>
              <a:highlight>
                <a:srgbClr val="FFFF00"/>
              </a:highligh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69349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BDB424-55E4-6846-90F4-E66A5F578920}"/>
              </a:ext>
            </a:extLst>
          </p:cNvPr>
          <p:cNvSpPr>
            <a:spLocks noGrp="1"/>
          </p:cNvSpPr>
          <p:nvPr>
            <p:ph type="ctrTitle"/>
          </p:nvPr>
        </p:nvSpPr>
        <p:spPr>
          <a:xfrm>
            <a:off x="415600" y="461160"/>
            <a:ext cx="11360800" cy="821376"/>
          </a:xfrm>
        </p:spPr>
        <p:txBody>
          <a:bodyPr>
            <a:noAutofit/>
          </a:bodyPr>
          <a:lstStyle/>
          <a:p>
            <a:r>
              <a:rPr lang="en-US" sz="3733" b="1" dirty="0">
                <a:latin typeface="Open Sans" panose="020B0606030504020204" pitchFamily="34" charset="0"/>
                <a:ea typeface="Open Sans" panose="020B0606030504020204" pitchFamily="34" charset="0"/>
                <a:cs typeface="Open Sans" panose="020B0606030504020204" pitchFamily="34" charset="0"/>
              </a:rPr>
              <a:t>DAY 4 </a:t>
            </a:r>
            <a:r>
              <a:rPr lang="en-US" sz="3733" dirty="0">
                <a:latin typeface="Open Sans" panose="020B0606030504020204" pitchFamily="34" charset="0"/>
                <a:ea typeface="Open Sans" panose="020B0606030504020204" pitchFamily="34" charset="0"/>
                <a:cs typeface="Open Sans" panose="020B0606030504020204" pitchFamily="34" charset="0"/>
              </a:rPr>
              <a:t>(45 MINS)</a:t>
            </a:r>
          </a:p>
        </p:txBody>
      </p:sp>
      <p:pic>
        <p:nvPicPr>
          <p:cNvPr id="3074" name="Picture 2" descr="Engineering Design Process">
            <a:extLst>
              <a:ext uri="{FF2B5EF4-FFF2-40B4-BE49-F238E27FC236}">
                <a16:creationId xmlns:a16="http://schemas.microsoft.com/office/drawing/2014/main" id="{435441DC-BBFF-A949-B613-1625322756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8268" y="1282536"/>
            <a:ext cx="5575464" cy="557546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183DC234-0809-2440-B5E8-46C0C08F4465}"/>
              </a:ext>
            </a:extLst>
          </p:cNvPr>
          <p:cNvSpPr/>
          <p:nvPr/>
        </p:nvSpPr>
        <p:spPr>
          <a:xfrm>
            <a:off x="3011432" y="3830703"/>
            <a:ext cx="1781908" cy="160603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a:extLst>
              <a:ext uri="{FF2B5EF4-FFF2-40B4-BE49-F238E27FC236}">
                <a16:creationId xmlns:a16="http://schemas.microsoft.com/office/drawing/2014/main" id="{86D261DA-F33D-B648-9094-410C75B9A36C}"/>
              </a:ext>
            </a:extLst>
          </p:cNvPr>
          <p:cNvSpPr/>
          <p:nvPr/>
        </p:nvSpPr>
        <p:spPr>
          <a:xfrm>
            <a:off x="3474075" y="2103912"/>
            <a:ext cx="1781908" cy="160603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Rectangle 5">
            <a:extLst>
              <a:ext uri="{FF2B5EF4-FFF2-40B4-BE49-F238E27FC236}">
                <a16:creationId xmlns:a16="http://schemas.microsoft.com/office/drawing/2014/main" id="{EE5D4718-3809-B54C-B298-ED298AA45EC7}"/>
              </a:ext>
            </a:extLst>
          </p:cNvPr>
          <p:cNvSpPr/>
          <p:nvPr/>
        </p:nvSpPr>
        <p:spPr>
          <a:xfrm>
            <a:off x="0" y="6643157"/>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i="1" dirty="0">
                <a:solidFill>
                  <a:schemeClr val="tx1"/>
                </a:solidFill>
                <a:latin typeface="Open Sans" pitchFamily="2" charset="0"/>
                <a:ea typeface="Open Sans" pitchFamily="2" charset="0"/>
                <a:cs typeface="Open Sans" pitchFamily="2" charset="0"/>
              </a:rPr>
              <a:t>Teach Engineering</a:t>
            </a:r>
            <a:endParaRPr lang="en-US" dirty="0"/>
          </a:p>
        </p:txBody>
      </p:sp>
    </p:spTree>
    <p:extLst>
      <p:ext uri="{BB962C8B-B14F-4D97-AF65-F5344CB8AC3E}">
        <p14:creationId xmlns:p14="http://schemas.microsoft.com/office/powerpoint/2010/main" val="3951907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7" name="Google Shape;68;p2">
            <a:extLst>
              <a:ext uri="{FF2B5EF4-FFF2-40B4-BE49-F238E27FC236}">
                <a16:creationId xmlns:a16="http://schemas.microsoft.com/office/drawing/2014/main" id="{88F04D04-44CE-854A-A4C7-9986EB94BC76}"/>
              </a:ext>
            </a:extLst>
          </p:cNvPr>
          <p:cNvSpPr/>
          <p:nvPr/>
        </p:nvSpPr>
        <p:spPr>
          <a:xfrm>
            <a:off x="119270" y="143625"/>
            <a:ext cx="11979965" cy="2162254"/>
          </a:xfrm>
          <a:prstGeom prst="rect">
            <a:avLst/>
          </a:prstGeom>
          <a:solidFill>
            <a:srgbClr val="6091BA"/>
          </a:solidFill>
          <a:ln>
            <a:noFill/>
          </a:ln>
        </p:spPr>
        <p:txBody>
          <a:bodyPr spcFirstLastPara="1" wrap="square" lIns="121900" tIns="121900" rIns="121900" bIns="121900" anchor="ctr" anchorCtr="0">
            <a:noAutofit/>
          </a:bodyPr>
          <a:lstStyle/>
          <a:p>
            <a:pPr algn="ctr">
              <a:buClr>
                <a:srgbClr val="000000"/>
              </a:buClr>
              <a:buSzPts val="1400"/>
            </a:pPr>
            <a:r>
              <a:rPr lang="en" sz="72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a:rPr>
              <a:t>DO NOW</a:t>
            </a:r>
            <a:br>
              <a:rPr lang="en" sz="4267" b="1" dirty="0">
                <a:solidFill>
                  <a:schemeClr val="lt1"/>
                </a:solidFill>
                <a:latin typeface="Open Sans" panose="020B0606030504020204" pitchFamily="34" charset="0"/>
                <a:ea typeface="Open Sans" panose="020B0606030504020204" pitchFamily="34" charset="0"/>
                <a:cs typeface="Open Sans" panose="020B0606030504020204" pitchFamily="34" charset="0"/>
                <a:sym typeface="Open Sans"/>
              </a:rPr>
            </a:br>
            <a:r>
              <a:rPr lang="en" sz="4267" b="1" dirty="0">
                <a:solidFill>
                  <a:schemeClr val="lt1"/>
                </a:solidFill>
                <a:latin typeface="Open Sans" panose="020B0606030504020204" pitchFamily="34" charset="0"/>
                <a:ea typeface="Open Sans" panose="020B0606030504020204" pitchFamily="34" charset="0"/>
                <a:cs typeface="Open Sans" panose="020B0606030504020204" pitchFamily="34" charset="0"/>
                <a:sym typeface="Open Sans"/>
              </a:rPr>
              <a:t>Go and weigh your pepper from yesterday!</a:t>
            </a:r>
            <a:endParaRPr sz="4267" dirty="0">
              <a:solidFill>
                <a:srgbClr val="000000"/>
              </a:solidFill>
              <a:latin typeface="Arial"/>
              <a:ea typeface="Arial"/>
              <a:cs typeface="Arial"/>
              <a:sym typeface="Arial"/>
            </a:endParaRPr>
          </a:p>
        </p:txBody>
      </p:sp>
      <p:sp>
        <p:nvSpPr>
          <p:cNvPr id="2" name="Rectangle 1">
            <a:extLst>
              <a:ext uri="{FF2B5EF4-FFF2-40B4-BE49-F238E27FC236}">
                <a16:creationId xmlns:a16="http://schemas.microsoft.com/office/drawing/2014/main" id="{F6A458E9-7581-FD4A-9FFA-CA440D8CA93E}"/>
              </a:ext>
            </a:extLst>
          </p:cNvPr>
          <p:cNvSpPr/>
          <p:nvPr/>
        </p:nvSpPr>
        <p:spPr>
          <a:xfrm>
            <a:off x="3393633" y="162324"/>
            <a:ext cx="5488216" cy="1511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 sz="7200" b="1" u="sng" dirty="0">
                <a:solidFill>
                  <a:srgbClr val="F6A732"/>
                </a:solidFill>
                <a:latin typeface="Open Sans" panose="020B0606030504020204" pitchFamily="34" charset="0"/>
                <a:ea typeface="Open Sans" panose="020B0606030504020204" pitchFamily="34" charset="0"/>
                <a:cs typeface="Open Sans" panose="020B0606030504020204" pitchFamily="34" charset="0"/>
                <a:sym typeface="Open Sans"/>
              </a:rPr>
              <a:t>DO NOW</a:t>
            </a:r>
            <a:endParaRPr lang="en-US" sz="7200" dirty="0">
              <a:solidFill>
                <a:srgbClr val="F6A732"/>
              </a:solidFill>
            </a:endParaRPr>
          </a:p>
        </p:txBody>
      </p:sp>
      <p:grpSp>
        <p:nvGrpSpPr>
          <p:cNvPr id="15" name="Group 14">
            <a:extLst>
              <a:ext uri="{FF2B5EF4-FFF2-40B4-BE49-F238E27FC236}">
                <a16:creationId xmlns:a16="http://schemas.microsoft.com/office/drawing/2014/main" id="{62FE6F6E-198F-6D45-9E29-5C5D03AF73F4}"/>
              </a:ext>
            </a:extLst>
          </p:cNvPr>
          <p:cNvGrpSpPr/>
          <p:nvPr/>
        </p:nvGrpSpPr>
        <p:grpSpPr>
          <a:xfrm>
            <a:off x="8737060" y="3771266"/>
            <a:ext cx="2173892" cy="721518"/>
            <a:chOff x="9024801" y="4830634"/>
            <a:chExt cx="2173892" cy="721518"/>
          </a:xfrm>
        </p:grpSpPr>
        <p:sp>
          <p:nvSpPr>
            <p:cNvPr id="16" name="Freeform 15">
              <a:extLst>
                <a:ext uri="{FF2B5EF4-FFF2-40B4-BE49-F238E27FC236}">
                  <a16:creationId xmlns:a16="http://schemas.microsoft.com/office/drawing/2014/main" id="{6FF0562A-A599-2640-8D40-844BA2363E09}"/>
                </a:ext>
              </a:extLst>
            </p:cNvPr>
            <p:cNvSpPr/>
            <p:nvPr/>
          </p:nvSpPr>
          <p:spPr>
            <a:xfrm>
              <a:off x="9024801" y="4830634"/>
              <a:ext cx="2173892" cy="721518"/>
            </a:xfrm>
            <a:custGeom>
              <a:avLst/>
              <a:gdLst>
                <a:gd name="connsiteX0" fmla="*/ 159355 w 2173892"/>
                <a:gd name="connsiteY0" fmla="*/ 642937 h 721518"/>
                <a:gd name="connsiteX1" fmla="*/ 159355 w 2173892"/>
                <a:gd name="connsiteY1" fmla="*/ 642937 h 721518"/>
                <a:gd name="connsiteX2" fmla="*/ 137923 w 2173892"/>
                <a:gd name="connsiteY2" fmla="*/ 585787 h 721518"/>
                <a:gd name="connsiteX3" fmla="*/ 130780 w 2173892"/>
                <a:gd name="connsiteY3" fmla="*/ 564356 h 721518"/>
                <a:gd name="connsiteX4" fmla="*/ 123636 w 2173892"/>
                <a:gd name="connsiteY4" fmla="*/ 500062 h 721518"/>
                <a:gd name="connsiteX5" fmla="*/ 87917 w 2173892"/>
                <a:gd name="connsiteY5" fmla="*/ 378618 h 721518"/>
                <a:gd name="connsiteX6" fmla="*/ 73630 w 2173892"/>
                <a:gd name="connsiteY6" fmla="*/ 321468 h 721518"/>
                <a:gd name="connsiteX7" fmla="*/ 66486 w 2173892"/>
                <a:gd name="connsiteY7" fmla="*/ 300037 h 721518"/>
                <a:gd name="connsiteX8" fmla="*/ 52198 w 2173892"/>
                <a:gd name="connsiteY8" fmla="*/ 242887 h 721518"/>
                <a:gd name="connsiteX9" fmla="*/ 30767 w 2173892"/>
                <a:gd name="connsiteY9" fmla="*/ 107156 h 721518"/>
                <a:gd name="connsiteX10" fmla="*/ 23623 w 2173892"/>
                <a:gd name="connsiteY10" fmla="*/ 85725 h 721518"/>
                <a:gd name="connsiteX11" fmla="*/ 9336 w 2173892"/>
                <a:gd name="connsiteY11" fmla="*/ 28575 h 721518"/>
                <a:gd name="connsiteX12" fmla="*/ 2192 w 2173892"/>
                <a:gd name="connsiteY12" fmla="*/ 7143 h 721518"/>
                <a:gd name="connsiteX13" fmla="*/ 45055 w 2173892"/>
                <a:gd name="connsiteY13" fmla="*/ 14287 h 721518"/>
                <a:gd name="connsiteX14" fmla="*/ 66486 w 2173892"/>
                <a:gd name="connsiteY14" fmla="*/ 21431 h 721518"/>
                <a:gd name="connsiteX15" fmla="*/ 109348 w 2173892"/>
                <a:gd name="connsiteY15" fmla="*/ 50006 h 721518"/>
                <a:gd name="connsiteX16" fmla="*/ 152211 w 2173892"/>
                <a:gd name="connsiteY16" fmla="*/ 35718 h 721518"/>
                <a:gd name="connsiteX17" fmla="*/ 223648 w 2173892"/>
                <a:gd name="connsiteY17" fmla="*/ 21431 h 721518"/>
                <a:gd name="connsiteX18" fmla="*/ 295086 w 2173892"/>
                <a:gd name="connsiteY18" fmla="*/ 28575 h 721518"/>
                <a:gd name="connsiteX19" fmla="*/ 337948 w 2173892"/>
                <a:gd name="connsiteY19" fmla="*/ 50006 h 721518"/>
                <a:gd name="connsiteX20" fmla="*/ 380811 w 2173892"/>
                <a:gd name="connsiteY20" fmla="*/ 71437 h 721518"/>
                <a:gd name="connsiteX21" fmla="*/ 480823 w 2173892"/>
                <a:gd name="connsiteY21" fmla="*/ 50006 h 721518"/>
                <a:gd name="connsiteX22" fmla="*/ 502255 w 2173892"/>
                <a:gd name="connsiteY22" fmla="*/ 42862 h 721518"/>
                <a:gd name="connsiteX23" fmla="*/ 545117 w 2173892"/>
                <a:gd name="connsiteY23" fmla="*/ 21431 h 721518"/>
                <a:gd name="connsiteX24" fmla="*/ 687992 w 2173892"/>
                <a:gd name="connsiteY24" fmla="*/ 42862 h 721518"/>
                <a:gd name="connsiteX25" fmla="*/ 730855 w 2173892"/>
                <a:gd name="connsiteY25" fmla="*/ 57150 h 721518"/>
                <a:gd name="connsiteX26" fmla="*/ 752286 w 2173892"/>
                <a:gd name="connsiteY26" fmla="*/ 64293 h 721518"/>
                <a:gd name="connsiteX27" fmla="*/ 852298 w 2173892"/>
                <a:gd name="connsiteY27" fmla="*/ 42862 h 721518"/>
                <a:gd name="connsiteX28" fmla="*/ 895161 w 2173892"/>
                <a:gd name="connsiteY28" fmla="*/ 28575 h 721518"/>
                <a:gd name="connsiteX29" fmla="*/ 916592 w 2173892"/>
                <a:gd name="connsiteY29" fmla="*/ 21431 h 721518"/>
                <a:gd name="connsiteX30" fmla="*/ 1038036 w 2173892"/>
                <a:gd name="connsiteY30" fmla="*/ 42862 h 721518"/>
                <a:gd name="connsiteX31" fmla="*/ 1080898 w 2173892"/>
                <a:gd name="connsiteY31" fmla="*/ 57150 h 721518"/>
                <a:gd name="connsiteX32" fmla="*/ 1102330 w 2173892"/>
                <a:gd name="connsiteY32" fmla="*/ 64293 h 721518"/>
                <a:gd name="connsiteX33" fmla="*/ 1345217 w 2173892"/>
                <a:gd name="connsiteY33" fmla="*/ 57150 h 721518"/>
                <a:gd name="connsiteX34" fmla="*/ 1430942 w 2173892"/>
                <a:gd name="connsiteY34" fmla="*/ 14287 h 721518"/>
                <a:gd name="connsiteX35" fmla="*/ 1452373 w 2173892"/>
                <a:gd name="connsiteY35" fmla="*/ 0 h 721518"/>
                <a:gd name="connsiteX36" fmla="*/ 1573817 w 2173892"/>
                <a:gd name="connsiteY36" fmla="*/ 21431 h 721518"/>
                <a:gd name="connsiteX37" fmla="*/ 1595248 w 2173892"/>
                <a:gd name="connsiteY37" fmla="*/ 28575 h 721518"/>
                <a:gd name="connsiteX38" fmla="*/ 1659542 w 2173892"/>
                <a:gd name="connsiteY38" fmla="*/ 64293 h 721518"/>
                <a:gd name="connsiteX39" fmla="*/ 1716692 w 2173892"/>
                <a:gd name="connsiteY39" fmla="*/ 57150 h 721518"/>
                <a:gd name="connsiteX40" fmla="*/ 1759555 w 2173892"/>
                <a:gd name="connsiteY40" fmla="*/ 35718 h 721518"/>
                <a:gd name="connsiteX41" fmla="*/ 1802417 w 2173892"/>
                <a:gd name="connsiteY41" fmla="*/ 21431 h 721518"/>
                <a:gd name="connsiteX42" fmla="*/ 1823848 w 2173892"/>
                <a:gd name="connsiteY42" fmla="*/ 14287 h 721518"/>
                <a:gd name="connsiteX43" fmla="*/ 1845280 w 2173892"/>
                <a:gd name="connsiteY43" fmla="*/ 7143 h 721518"/>
                <a:gd name="connsiteX44" fmla="*/ 1895286 w 2173892"/>
                <a:gd name="connsiteY44" fmla="*/ 14287 h 721518"/>
                <a:gd name="connsiteX45" fmla="*/ 1902430 w 2173892"/>
                <a:gd name="connsiteY45" fmla="*/ 35718 h 721518"/>
                <a:gd name="connsiteX46" fmla="*/ 1916717 w 2173892"/>
                <a:gd name="connsiteY46" fmla="*/ 57150 h 721518"/>
                <a:gd name="connsiteX47" fmla="*/ 1959580 w 2173892"/>
                <a:gd name="connsiteY47" fmla="*/ 71437 h 721518"/>
                <a:gd name="connsiteX48" fmla="*/ 2038161 w 2173892"/>
                <a:gd name="connsiteY48" fmla="*/ 50006 h 721518"/>
                <a:gd name="connsiteX49" fmla="*/ 2059592 w 2173892"/>
                <a:gd name="connsiteY49" fmla="*/ 42862 h 721518"/>
                <a:gd name="connsiteX50" fmla="*/ 2081023 w 2173892"/>
                <a:gd name="connsiteY50" fmla="*/ 35718 h 721518"/>
                <a:gd name="connsiteX51" fmla="*/ 2131030 w 2173892"/>
                <a:gd name="connsiteY51" fmla="*/ 42862 h 721518"/>
                <a:gd name="connsiteX52" fmla="*/ 2173892 w 2173892"/>
                <a:gd name="connsiteY52" fmla="*/ 28575 h 721518"/>
                <a:gd name="connsiteX53" fmla="*/ 2159605 w 2173892"/>
                <a:gd name="connsiteY53" fmla="*/ 85725 h 721518"/>
                <a:gd name="connsiteX54" fmla="*/ 2152461 w 2173892"/>
                <a:gd name="connsiteY54" fmla="*/ 114300 h 721518"/>
                <a:gd name="connsiteX55" fmla="*/ 2138173 w 2173892"/>
                <a:gd name="connsiteY55" fmla="*/ 200025 h 721518"/>
                <a:gd name="connsiteX56" fmla="*/ 2131030 w 2173892"/>
                <a:gd name="connsiteY56" fmla="*/ 221456 h 721518"/>
                <a:gd name="connsiteX57" fmla="*/ 2123886 w 2173892"/>
                <a:gd name="connsiteY57" fmla="*/ 257175 h 721518"/>
                <a:gd name="connsiteX58" fmla="*/ 2109598 w 2173892"/>
                <a:gd name="connsiteY58" fmla="*/ 300037 h 721518"/>
                <a:gd name="connsiteX59" fmla="*/ 2102455 w 2173892"/>
                <a:gd name="connsiteY59" fmla="*/ 321468 h 721518"/>
                <a:gd name="connsiteX60" fmla="*/ 2095311 w 2173892"/>
                <a:gd name="connsiteY60" fmla="*/ 342900 h 721518"/>
                <a:gd name="connsiteX61" fmla="*/ 2088167 w 2173892"/>
                <a:gd name="connsiteY61" fmla="*/ 378618 h 721518"/>
                <a:gd name="connsiteX62" fmla="*/ 2073880 w 2173892"/>
                <a:gd name="connsiteY62" fmla="*/ 435768 h 721518"/>
                <a:gd name="connsiteX63" fmla="*/ 2066736 w 2173892"/>
                <a:gd name="connsiteY63" fmla="*/ 464343 h 721518"/>
                <a:gd name="connsiteX64" fmla="*/ 2052448 w 2173892"/>
                <a:gd name="connsiteY64" fmla="*/ 535781 h 721518"/>
                <a:gd name="connsiteX65" fmla="*/ 2045305 w 2173892"/>
                <a:gd name="connsiteY65" fmla="*/ 571500 h 721518"/>
                <a:gd name="connsiteX66" fmla="*/ 2031017 w 2173892"/>
                <a:gd name="connsiteY66" fmla="*/ 614362 h 721518"/>
                <a:gd name="connsiteX67" fmla="*/ 2023873 w 2173892"/>
                <a:gd name="connsiteY67" fmla="*/ 642937 h 721518"/>
                <a:gd name="connsiteX68" fmla="*/ 2002442 w 2173892"/>
                <a:gd name="connsiteY68" fmla="*/ 657225 h 721518"/>
                <a:gd name="connsiteX69" fmla="*/ 1945292 w 2173892"/>
                <a:gd name="connsiteY69" fmla="*/ 671512 h 721518"/>
                <a:gd name="connsiteX70" fmla="*/ 1716692 w 2173892"/>
                <a:gd name="connsiteY70" fmla="*/ 685800 h 721518"/>
                <a:gd name="connsiteX71" fmla="*/ 1516667 w 2173892"/>
                <a:gd name="connsiteY71" fmla="*/ 700087 h 721518"/>
                <a:gd name="connsiteX72" fmla="*/ 788005 w 2173892"/>
                <a:gd name="connsiteY72" fmla="*/ 692943 h 721518"/>
                <a:gd name="connsiteX73" fmla="*/ 716567 w 2173892"/>
                <a:gd name="connsiteY73" fmla="*/ 700087 h 721518"/>
                <a:gd name="connsiteX74" fmla="*/ 645130 w 2173892"/>
                <a:gd name="connsiteY74" fmla="*/ 714375 h 721518"/>
                <a:gd name="connsiteX75" fmla="*/ 609411 w 2173892"/>
                <a:gd name="connsiteY75" fmla="*/ 721518 h 721518"/>
                <a:gd name="connsiteX76" fmla="*/ 466536 w 2173892"/>
                <a:gd name="connsiteY76" fmla="*/ 714375 h 721518"/>
                <a:gd name="connsiteX77" fmla="*/ 387955 w 2173892"/>
                <a:gd name="connsiteY77" fmla="*/ 700087 h 721518"/>
                <a:gd name="connsiteX78" fmla="*/ 330805 w 2173892"/>
                <a:gd name="connsiteY78" fmla="*/ 685800 h 721518"/>
                <a:gd name="connsiteX79" fmla="*/ 266511 w 2173892"/>
                <a:gd name="connsiteY79" fmla="*/ 664368 h 721518"/>
                <a:gd name="connsiteX80" fmla="*/ 209361 w 2173892"/>
                <a:gd name="connsiteY80" fmla="*/ 650081 h 721518"/>
                <a:gd name="connsiteX81" fmla="*/ 159355 w 2173892"/>
                <a:gd name="connsiteY81" fmla="*/ 642937 h 721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2173892" h="721518">
                  <a:moveTo>
                    <a:pt x="159355" y="642937"/>
                  </a:moveTo>
                  <a:lnTo>
                    <a:pt x="159355" y="642937"/>
                  </a:lnTo>
                  <a:cubicBezTo>
                    <a:pt x="152211" y="623887"/>
                    <a:pt x="144876" y="604908"/>
                    <a:pt x="137923" y="585787"/>
                  </a:cubicBezTo>
                  <a:cubicBezTo>
                    <a:pt x="135350" y="578710"/>
                    <a:pt x="132018" y="571784"/>
                    <a:pt x="130780" y="564356"/>
                  </a:cubicBezTo>
                  <a:cubicBezTo>
                    <a:pt x="127235" y="543086"/>
                    <a:pt x="127383" y="521297"/>
                    <a:pt x="123636" y="500062"/>
                  </a:cubicBezTo>
                  <a:cubicBezTo>
                    <a:pt x="116261" y="458273"/>
                    <a:pt x="101267" y="418666"/>
                    <a:pt x="87917" y="378618"/>
                  </a:cubicBezTo>
                  <a:cubicBezTo>
                    <a:pt x="71586" y="329625"/>
                    <a:pt x="90872" y="390440"/>
                    <a:pt x="73630" y="321468"/>
                  </a:cubicBezTo>
                  <a:cubicBezTo>
                    <a:pt x="71804" y="314163"/>
                    <a:pt x="68467" y="307302"/>
                    <a:pt x="66486" y="300037"/>
                  </a:cubicBezTo>
                  <a:cubicBezTo>
                    <a:pt x="61319" y="281093"/>
                    <a:pt x="52198" y="242887"/>
                    <a:pt x="52198" y="242887"/>
                  </a:cubicBezTo>
                  <a:cubicBezTo>
                    <a:pt x="47853" y="203779"/>
                    <a:pt x="43113" y="144192"/>
                    <a:pt x="30767" y="107156"/>
                  </a:cubicBezTo>
                  <a:cubicBezTo>
                    <a:pt x="28386" y="100012"/>
                    <a:pt x="25604" y="92990"/>
                    <a:pt x="23623" y="85725"/>
                  </a:cubicBezTo>
                  <a:cubicBezTo>
                    <a:pt x="18456" y="66781"/>
                    <a:pt x="15546" y="47204"/>
                    <a:pt x="9336" y="28575"/>
                  </a:cubicBezTo>
                  <a:cubicBezTo>
                    <a:pt x="6955" y="21431"/>
                    <a:pt x="-4800" y="9940"/>
                    <a:pt x="2192" y="7143"/>
                  </a:cubicBezTo>
                  <a:cubicBezTo>
                    <a:pt x="15641" y="1763"/>
                    <a:pt x="30767" y="11906"/>
                    <a:pt x="45055" y="14287"/>
                  </a:cubicBezTo>
                  <a:cubicBezTo>
                    <a:pt x="52199" y="16668"/>
                    <a:pt x="59904" y="17774"/>
                    <a:pt x="66486" y="21431"/>
                  </a:cubicBezTo>
                  <a:cubicBezTo>
                    <a:pt x="81496" y="29770"/>
                    <a:pt x="109348" y="50006"/>
                    <a:pt x="109348" y="50006"/>
                  </a:cubicBezTo>
                  <a:cubicBezTo>
                    <a:pt x="123636" y="45243"/>
                    <a:pt x="137443" y="38672"/>
                    <a:pt x="152211" y="35718"/>
                  </a:cubicBezTo>
                  <a:lnTo>
                    <a:pt x="223648" y="21431"/>
                  </a:lnTo>
                  <a:cubicBezTo>
                    <a:pt x="247461" y="23812"/>
                    <a:pt x="271433" y="24936"/>
                    <a:pt x="295086" y="28575"/>
                  </a:cubicBezTo>
                  <a:cubicBezTo>
                    <a:pt x="321026" y="32566"/>
                    <a:pt x="314398" y="38231"/>
                    <a:pt x="337948" y="50006"/>
                  </a:cubicBezTo>
                  <a:cubicBezTo>
                    <a:pt x="397109" y="79587"/>
                    <a:pt x="319385" y="30487"/>
                    <a:pt x="380811" y="71437"/>
                  </a:cubicBezTo>
                  <a:cubicBezTo>
                    <a:pt x="452904" y="62425"/>
                    <a:pt x="419749" y="70364"/>
                    <a:pt x="480823" y="50006"/>
                  </a:cubicBezTo>
                  <a:cubicBezTo>
                    <a:pt x="487967" y="47625"/>
                    <a:pt x="495989" y="47039"/>
                    <a:pt x="502255" y="42862"/>
                  </a:cubicBezTo>
                  <a:cubicBezTo>
                    <a:pt x="529951" y="24398"/>
                    <a:pt x="515541" y="31290"/>
                    <a:pt x="545117" y="21431"/>
                  </a:cubicBezTo>
                  <a:cubicBezTo>
                    <a:pt x="660147" y="29648"/>
                    <a:pt x="613425" y="18006"/>
                    <a:pt x="687992" y="42862"/>
                  </a:cubicBezTo>
                  <a:lnTo>
                    <a:pt x="730855" y="57150"/>
                  </a:lnTo>
                  <a:lnTo>
                    <a:pt x="752286" y="64293"/>
                  </a:lnTo>
                  <a:cubicBezTo>
                    <a:pt x="824382" y="55282"/>
                    <a:pt x="791222" y="63221"/>
                    <a:pt x="852298" y="42862"/>
                  </a:cubicBezTo>
                  <a:lnTo>
                    <a:pt x="895161" y="28575"/>
                  </a:lnTo>
                  <a:lnTo>
                    <a:pt x="916592" y="21431"/>
                  </a:lnTo>
                  <a:cubicBezTo>
                    <a:pt x="1010167" y="29938"/>
                    <a:pt x="970224" y="20258"/>
                    <a:pt x="1038036" y="42862"/>
                  </a:cubicBezTo>
                  <a:lnTo>
                    <a:pt x="1080898" y="57150"/>
                  </a:lnTo>
                  <a:lnTo>
                    <a:pt x="1102330" y="64293"/>
                  </a:lnTo>
                  <a:cubicBezTo>
                    <a:pt x="1183292" y="61912"/>
                    <a:pt x="1264447" y="63208"/>
                    <a:pt x="1345217" y="57150"/>
                  </a:cubicBezTo>
                  <a:cubicBezTo>
                    <a:pt x="1378542" y="54651"/>
                    <a:pt x="1404996" y="31584"/>
                    <a:pt x="1430942" y="14287"/>
                  </a:cubicBezTo>
                  <a:lnTo>
                    <a:pt x="1452373" y="0"/>
                  </a:lnTo>
                  <a:cubicBezTo>
                    <a:pt x="1504036" y="5740"/>
                    <a:pt x="1525022" y="5165"/>
                    <a:pt x="1573817" y="21431"/>
                  </a:cubicBezTo>
                  <a:cubicBezTo>
                    <a:pt x="1580961" y="23812"/>
                    <a:pt x="1588665" y="24918"/>
                    <a:pt x="1595248" y="28575"/>
                  </a:cubicBezTo>
                  <a:cubicBezTo>
                    <a:pt x="1668935" y="69512"/>
                    <a:pt x="1611051" y="48131"/>
                    <a:pt x="1659542" y="64293"/>
                  </a:cubicBezTo>
                  <a:cubicBezTo>
                    <a:pt x="1678592" y="61912"/>
                    <a:pt x="1697803" y="60584"/>
                    <a:pt x="1716692" y="57150"/>
                  </a:cubicBezTo>
                  <a:cubicBezTo>
                    <a:pt x="1749757" y="51138"/>
                    <a:pt x="1727880" y="49796"/>
                    <a:pt x="1759555" y="35718"/>
                  </a:cubicBezTo>
                  <a:cubicBezTo>
                    <a:pt x="1773317" y="29602"/>
                    <a:pt x="1788130" y="26193"/>
                    <a:pt x="1802417" y="21431"/>
                  </a:cubicBezTo>
                  <a:lnTo>
                    <a:pt x="1823848" y="14287"/>
                  </a:lnTo>
                  <a:lnTo>
                    <a:pt x="1845280" y="7143"/>
                  </a:lnTo>
                  <a:cubicBezTo>
                    <a:pt x="1861949" y="9524"/>
                    <a:pt x="1880226" y="6757"/>
                    <a:pt x="1895286" y="14287"/>
                  </a:cubicBezTo>
                  <a:cubicBezTo>
                    <a:pt x="1902021" y="17655"/>
                    <a:pt x="1899062" y="28983"/>
                    <a:pt x="1902430" y="35718"/>
                  </a:cubicBezTo>
                  <a:cubicBezTo>
                    <a:pt x="1906270" y="43397"/>
                    <a:pt x="1909436" y="52599"/>
                    <a:pt x="1916717" y="57150"/>
                  </a:cubicBezTo>
                  <a:cubicBezTo>
                    <a:pt x="1929488" y="65132"/>
                    <a:pt x="1959580" y="71437"/>
                    <a:pt x="1959580" y="71437"/>
                  </a:cubicBezTo>
                  <a:cubicBezTo>
                    <a:pt x="2010063" y="61340"/>
                    <a:pt x="1983783" y="68132"/>
                    <a:pt x="2038161" y="50006"/>
                  </a:cubicBezTo>
                  <a:lnTo>
                    <a:pt x="2059592" y="42862"/>
                  </a:lnTo>
                  <a:lnTo>
                    <a:pt x="2081023" y="35718"/>
                  </a:lnTo>
                  <a:cubicBezTo>
                    <a:pt x="2097692" y="38099"/>
                    <a:pt x="2114241" y="44153"/>
                    <a:pt x="2131030" y="42862"/>
                  </a:cubicBezTo>
                  <a:cubicBezTo>
                    <a:pt x="2146046" y="41707"/>
                    <a:pt x="2173892" y="28575"/>
                    <a:pt x="2173892" y="28575"/>
                  </a:cubicBezTo>
                  <a:cubicBezTo>
                    <a:pt x="2161125" y="66873"/>
                    <a:pt x="2171099" y="33998"/>
                    <a:pt x="2159605" y="85725"/>
                  </a:cubicBezTo>
                  <a:cubicBezTo>
                    <a:pt x="2157475" y="95309"/>
                    <a:pt x="2154075" y="104615"/>
                    <a:pt x="2152461" y="114300"/>
                  </a:cubicBezTo>
                  <a:cubicBezTo>
                    <a:pt x="2142022" y="176930"/>
                    <a:pt x="2151036" y="155005"/>
                    <a:pt x="2138173" y="200025"/>
                  </a:cubicBezTo>
                  <a:cubicBezTo>
                    <a:pt x="2136104" y="207265"/>
                    <a:pt x="2132856" y="214151"/>
                    <a:pt x="2131030" y="221456"/>
                  </a:cubicBezTo>
                  <a:cubicBezTo>
                    <a:pt x="2128085" y="233236"/>
                    <a:pt x="2127081" y="245461"/>
                    <a:pt x="2123886" y="257175"/>
                  </a:cubicBezTo>
                  <a:cubicBezTo>
                    <a:pt x="2119923" y="271705"/>
                    <a:pt x="2114360" y="285750"/>
                    <a:pt x="2109598" y="300037"/>
                  </a:cubicBezTo>
                  <a:lnTo>
                    <a:pt x="2102455" y="321468"/>
                  </a:lnTo>
                  <a:cubicBezTo>
                    <a:pt x="2100074" y="328612"/>
                    <a:pt x="2096788" y="335516"/>
                    <a:pt x="2095311" y="342900"/>
                  </a:cubicBezTo>
                  <a:cubicBezTo>
                    <a:pt x="2092930" y="354806"/>
                    <a:pt x="2090897" y="366787"/>
                    <a:pt x="2088167" y="378618"/>
                  </a:cubicBezTo>
                  <a:cubicBezTo>
                    <a:pt x="2083752" y="397751"/>
                    <a:pt x="2078642" y="416718"/>
                    <a:pt x="2073880" y="435768"/>
                  </a:cubicBezTo>
                  <a:cubicBezTo>
                    <a:pt x="2071499" y="445293"/>
                    <a:pt x="2068662" y="454716"/>
                    <a:pt x="2066736" y="464343"/>
                  </a:cubicBezTo>
                  <a:lnTo>
                    <a:pt x="2052448" y="535781"/>
                  </a:lnTo>
                  <a:cubicBezTo>
                    <a:pt x="2050067" y="547687"/>
                    <a:pt x="2049145" y="559981"/>
                    <a:pt x="2045305" y="571500"/>
                  </a:cubicBezTo>
                  <a:cubicBezTo>
                    <a:pt x="2040542" y="585787"/>
                    <a:pt x="2034670" y="599751"/>
                    <a:pt x="2031017" y="614362"/>
                  </a:cubicBezTo>
                  <a:cubicBezTo>
                    <a:pt x="2028636" y="623887"/>
                    <a:pt x="2029319" y="634768"/>
                    <a:pt x="2023873" y="642937"/>
                  </a:cubicBezTo>
                  <a:cubicBezTo>
                    <a:pt x="2019111" y="650081"/>
                    <a:pt x="2010121" y="653385"/>
                    <a:pt x="2002442" y="657225"/>
                  </a:cubicBezTo>
                  <a:cubicBezTo>
                    <a:pt x="1989726" y="663583"/>
                    <a:pt x="1955767" y="670348"/>
                    <a:pt x="1945292" y="671512"/>
                  </a:cubicBezTo>
                  <a:cubicBezTo>
                    <a:pt x="1887952" y="677883"/>
                    <a:pt x="1765665" y="683222"/>
                    <a:pt x="1716692" y="685800"/>
                  </a:cubicBezTo>
                  <a:cubicBezTo>
                    <a:pt x="1635714" y="701994"/>
                    <a:pt x="1654742" y="700087"/>
                    <a:pt x="1516667" y="700087"/>
                  </a:cubicBezTo>
                  <a:lnTo>
                    <a:pt x="788005" y="692943"/>
                  </a:lnTo>
                  <a:cubicBezTo>
                    <a:pt x="764192" y="695324"/>
                    <a:pt x="740314" y="697119"/>
                    <a:pt x="716567" y="700087"/>
                  </a:cubicBezTo>
                  <a:cubicBezTo>
                    <a:pt x="668564" y="706088"/>
                    <a:pt x="684677" y="705587"/>
                    <a:pt x="645130" y="714375"/>
                  </a:cubicBezTo>
                  <a:cubicBezTo>
                    <a:pt x="633277" y="717009"/>
                    <a:pt x="621317" y="719137"/>
                    <a:pt x="609411" y="721518"/>
                  </a:cubicBezTo>
                  <a:cubicBezTo>
                    <a:pt x="561786" y="719137"/>
                    <a:pt x="514080" y="718032"/>
                    <a:pt x="466536" y="714375"/>
                  </a:cubicBezTo>
                  <a:cubicBezTo>
                    <a:pt x="455594" y="713533"/>
                    <a:pt x="401079" y="703116"/>
                    <a:pt x="387955" y="700087"/>
                  </a:cubicBezTo>
                  <a:cubicBezTo>
                    <a:pt x="368822" y="695672"/>
                    <a:pt x="349434" y="692010"/>
                    <a:pt x="330805" y="685800"/>
                  </a:cubicBezTo>
                  <a:lnTo>
                    <a:pt x="266511" y="664368"/>
                  </a:lnTo>
                  <a:cubicBezTo>
                    <a:pt x="244257" y="656950"/>
                    <a:pt x="235216" y="652954"/>
                    <a:pt x="209361" y="650081"/>
                  </a:cubicBezTo>
                  <a:cubicBezTo>
                    <a:pt x="199894" y="649029"/>
                    <a:pt x="167689" y="644128"/>
                    <a:pt x="159355" y="642937"/>
                  </a:cubicBez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35BDAB17-690D-2548-893D-7317108E4B46}"/>
                </a:ext>
              </a:extLst>
            </p:cNvPr>
            <p:cNvCxnSpPr/>
            <p:nvPr/>
          </p:nvCxnSpPr>
          <p:spPr>
            <a:xfrm>
              <a:off x="9220196" y="5064919"/>
              <a:ext cx="123829" cy="451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D7AB0A1-F931-B44F-8827-F5B50A674E32}"/>
                </a:ext>
              </a:extLst>
            </p:cNvPr>
            <p:cNvCxnSpPr/>
            <p:nvPr/>
          </p:nvCxnSpPr>
          <p:spPr>
            <a:xfrm>
              <a:off x="9410924" y="5080738"/>
              <a:ext cx="123829" cy="451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B3CB657-7B3F-984C-A1FC-5569E043BAE2}"/>
                </a:ext>
              </a:extLst>
            </p:cNvPr>
            <p:cNvCxnSpPr/>
            <p:nvPr/>
          </p:nvCxnSpPr>
          <p:spPr>
            <a:xfrm>
              <a:off x="9619584" y="5082890"/>
              <a:ext cx="123829" cy="451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4C67D9D-9F72-DC45-990C-7B83B34C5D82}"/>
                </a:ext>
              </a:extLst>
            </p:cNvPr>
            <p:cNvCxnSpPr/>
            <p:nvPr/>
          </p:nvCxnSpPr>
          <p:spPr>
            <a:xfrm>
              <a:off x="9825975" y="5082890"/>
              <a:ext cx="123829" cy="451857"/>
            </a:xfrm>
            <a:prstGeom prst="line">
              <a:avLst/>
            </a:prstGeom>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224FA708-1E6C-E145-BA67-3C65A1DDEA2E}"/>
                </a:ext>
              </a:extLst>
            </p:cNvPr>
            <p:cNvCxnSpPr>
              <a:cxnSpLocks/>
            </p:cNvCxnSpPr>
            <p:nvPr/>
          </p:nvCxnSpPr>
          <p:spPr>
            <a:xfrm flipH="1">
              <a:off x="10901363" y="5080738"/>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6F8E22E-2E7D-B647-8684-D572E27F8A81}"/>
                </a:ext>
              </a:extLst>
            </p:cNvPr>
            <p:cNvCxnSpPr>
              <a:cxnSpLocks/>
            </p:cNvCxnSpPr>
            <p:nvPr/>
          </p:nvCxnSpPr>
          <p:spPr>
            <a:xfrm flipH="1">
              <a:off x="10757662" y="5087840"/>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F6F2C4D-7657-6542-B150-33AF4F30BD5C}"/>
                </a:ext>
              </a:extLst>
            </p:cNvPr>
            <p:cNvCxnSpPr>
              <a:cxnSpLocks/>
            </p:cNvCxnSpPr>
            <p:nvPr/>
          </p:nvCxnSpPr>
          <p:spPr>
            <a:xfrm flipH="1">
              <a:off x="10608701" y="5087840"/>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BB666FB-3E62-1544-AB40-B0A557E633EC}"/>
                </a:ext>
              </a:extLst>
            </p:cNvPr>
            <p:cNvCxnSpPr>
              <a:cxnSpLocks/>
            </p:cNvCxnSpPr>
            <p:nvPr/>
          </p:nvCxnSpPr>
          <p:spPr>
            <a:xfrm flipH="1">
              <a:off x="10439877" y="5080738"/>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931CE56D-F9F9-1849-B4CB-D3F44C4B3738}"/>
                </a:ext>
              </a:extLst>
            </p:cNvPr>
            <p:cNvSpPr/>
            <p:nvPr/>
          </p:nvSpPr>
          <p:spPr>
            <a:xfrm>
              <a:off x="10111747" y="5439334"/>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40654618-4E62-3F4F-B825-BB74D9956C14}"/>
                </a:ext>
              </a:extLst>
            </p:cNvPr>
            <p:cNvSpPr/>
            <p:nvPr/>
          </p:nvSpPr>
          <p:spPr>
            <a:xfrm>
              <a:off x="10249149" y="543512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D76BA791-C79B-6D40-9F9C-D8B64EA28DD1}"/>
                </a:ext>
              </a:extLst>
            </p:cNvPr>
            <p:cNvSpPr/>
            <p:nvPr/>
          </p:nvSpPr>
          <p:spPr>
            <a:xfrm>
              <a:off x="10401202" y="543512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8DBD0ABA-5C8B-2347-8433-4A7FC9206BF2}"/>
                </a:ext>
              </a:extLst>
            </p:cNvPr>
            <p:cNvSpPr/>
            <p:nvPr/>
          </p:nvSpPr>
          <p:spPr>
            <a:xfrm>
              <a:off x="9970728" y="5427560"/>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172E0A8-B761-3847-8BF5-4318F49E59EA}"/>
                </a:ext>
              </a:extLst>
            </p:cNvPr>
            <p:cNvSpPr/>
            <p:nvPr/>
          </p:nvSpPr>
          <p:spPr>
            <a:xfrm>
              <a:off x="9841441" y="542728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3309F4E7-BE85-1641-9165-C5EC46E07304}"/>
                </a:ext>
              </a:extLst>
            </p:cNvPr>
            <p:cNvSpPr/>
            <p:nvPr/>
          </p:nvSpPr>
          <p:spPr>
            <a:xfrm>
              <a:off x="9715354" y="5434283"/>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D8A8919A-D1B7-084D-963D-BB9B9287FC72}"/>
                </a:ext>
              </a:extLst>
            </p:cNvPr>
            <p:cNvSpPr/>
            <p:nvPr/>
          </p:nvSpPr>
          <p:spPr>
            <a:xfrm>
              <a:off x="10527691" y="542728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8F710B3B-2F38-1749-981E-8DCB02BC72A0}"/>
                </a:ext>
              </a:extLst>
            </p:cNvPr>
            <p:cNvSpPr/>
            <p:nvPr/>
          </p:nvSpPr>
          <p:spPr>
            <a:xfrm>
              <a:off x="10459558" y="5348984"/>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BE71801C-9C78-B04B-9820-98BF22C5E514}"/>
                </a:ext>
              </a:extLst>
            </p:cNvPr>
            <p:cNvSpPr/>
            <p:nvPr/>
          </p:nvSpPr>
          <p:spPr>
            <a:xfrm>
              <a:off x="10318373" y="5362471"/>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9F2B4861-FDF3-9E43-9DA3-4D14B0E2A106}"/>
                </a:ext>
              </a:extLst>
            </p:cNvPr>
            <p:cNvSpPr/>
            <p:nvPr/>
          </p:nvSpPr>
          <p:spPr>
            <a:xfrm>
              <a:off x="9595568" y="5445722"/>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BF25AAFF-CEBC-F546-90F8-70E46364DA60}"/>
                </a:ext>
              </a:extLst>
            </p:cNvPr>
            <p:cNvSpPr/>
            <p:nvPr/>
          </p:nvSpPr>
          <p:spPr>
            <a:xfrm>
              <a:off x="9636984" y="5356697"/>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92899FD9-145E-D24C-98FE-35603FA97800}"/>
                </a:ext>
              </a:extLst>
            </p:cNvPr>
            <p:cNvSpPr/>
            <p:nvPr/>
          </p:nvSpPr>
          <p:spPr>
            <a:xfrm>
              <a:off x="9770452" y="5347501"/>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BC5F2D19-F744-6E4F-BE95-DE2831500E82}"/>
                </a:ext>
              </a:extLst>
            </p:cNvPr>
            <p:cNvSpPr/>
            <p:nvPr/>
          </p:nvSpPr>
          <p:spPr>
            <a:xfrm>
              <a:off x="10054289" y="5348983"/>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3E711738-8F58-3E41-81A9-1E9000CCD027}"/>
                </a:ext>
              </a:extLst>
            </p:cNvPr>
            <p:cNvSpPr/>
            <p:nvPr/>
          </p:nvSpPr>
          <p:spPr>
            <a:xfrm>
              <a:off x="10196569" y="5347500"/>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BE6CDF0A-1688-7C4A-8998-600F02AC36EB}"/>
                </a:ext>
              </a:extLst>
            </p:cNvPr>
            <p:cNvSpPr/>
            <p:nvPr/>
          </p:nvSpPr>
          <p:spPr>
            <a:xfrm>
              <a:off x="9472824" y="5446000"/>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
        <p:nvSpPr>
          <p:cNvPr id="43" name="Google Shape;68;p2">
            <a:extLst>
              <a:ext uri="{FF2B5EF4-FFF2-40B4-BE49-F238E27FC236}">
                <a16:creationId xmlns:a16="http://schemas.microsoft.com/office/drawing/2014/main" id="{56D37AB6-781E-9C41-967B-1EC5C8635888}"/>
              </a:ext>
            </a:extLst>
          </p:cNvPr>
          <p:cNvSpPr/>
          <p:nvPr/>
        </p:nvSpPr>
        <p:spPr>
          <a:xfrm>
            <a:off x="534662" y="2402462"/>
            <a:ext cx="3338638" cy="4311913"/>
          </a:xfrm>
          <a:prstGeom prst="rect">
            <a:avLst/>
          </a:prstGeom>
          <a:solidFill>
            <a:schemeClr val="bg1"/>
          </a:solidFill>
          <a:ln>
            <a:noFill/>
          </a:ln>
        </p:spPr>
        <p:txBody>
          <a:bodyPr spcFirstLastPara="1" wrap="square" lIns="121900" tIns="121900" rIns="121900" bIns="121900" anchor="ctr" anchorCtr="0">
            <a:noAutofit/>
          </a:bodyPr>
          <a:lstStyle/>
          <a:p>
            <a:pPr algn="ctr">
              <a:buClr>
                <a:srgbClr val="000000"/>
              </a:buClr>
              <a:buSzPts val="1400"/>
            </a:pPr>
            <a:r>
              <a:rPr lang="en" sz="2800" b="1" dirty="0">
                <a:latin typeface="Open Sans" panose="020B0606030504020204" pitchFamily="34" charset="0"/>
                <a:ea typeface="Open Sans" panose="020B0606030504020204" pitchFamily="34" charset="0"/>
                <a:cs typeface="Open Sans" panose="020B0606030504020204" pitchFamily="34" charset="0"/>
                <a:sym typeface="Open Sans"/>
              </a:rPr>
              <a:t>Be sure to tare the scale with a fresh coffee filter before weighing your filtered pepper</a:t>
            </a:r>
            <a:endParaRPr sz="2800" dirty="0">
              <a:latin typeface="Arial"/>
              <a:ea typeface="Arial"/>
              <a:cs typeface="Arial"/>
              <a:sym typeface="Arial"/>
            </a:endParaRPr>
          </a:p>
        </p:txBody>
      </p:sp>
      <p:sp>
        <p:nvSpPr>
          <p:cNvPr id="69" name="Oval 68">
            <a:extLst>
              <a:ext uri="{FF2B5EF4-FFF2-40B4-BE49-F238E27FC236}">
                <a16:creationId xmlns:a16="http://schemas.microsoft.com/office/drawing/2014/main" id="{8FF623B2-CB34-6F45-B5A3-8B7922979881}"/>
              </a:ext>
            </a:extLst>
          </p:cNvPr>
          <p:cNvSpPr/>
          <p:nvPr/>
        </p:nvSpPr>
        <p:spPr>
          <a:xfrm>
            <a:off x="9667359" y="4275839"/>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C3C0F0B8-559E-E348-8F7C-0E51681C3162}"/>
              </a:ext>
            </a:extLst>
          </p:cNvPr>
          <p:cNvSpPr/>
          <p:nvPr/>
        </p:nvSpPr>
        <p:spPr>
          <a:xfrm>
            <a:off x="9239850" y="427006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4C917CD5-EB2D-FB40-AA1A-CBAAE32D20B7}"/>
              </a:ext>
            </a:extLst>
          </p:cNvPr>
          <p:cNvSpPr/>
          <p:nvPr/>
        </p:nvSpPr>
        <p:spPr>
          <a:xfrm>
            <a:off x="10373431" y="4362236"/>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B4F9898E-2751-DA46-B7BE-DB46E3B1E875}"/>
              </a:ext>
            </a:extLst>
          </p:cNvPr>
          <p:cNvSpPr/>
          <p:nvPr/>
        </p:nvSpPr>
        <p:spPr>
          <a:xfrm>
            <a:off x="10496488" y="4311991"/>
            <a:ext cx="85591" cy="8896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1794F0AC-048D-6144-B0BE-11134C30D9BE}"/>
              </a:ext>
            </a:extLst>
          </p:cNvPr>
          <p:cNvSpPr/>
          <p:nvPr/>
        </p:nvSpPr>
        <p:spPr>
          <a:xfrm>
            <a:off x="10405179" y="4258608"/>
            <a:ext cx="91309" cy="7744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06" name="Group 105">
            <a:extLst>
              <a:ext uri="{FF2B5EF4-FFF2-40B4-BE49-F238E27FC236}">
                <a16:creationId xmlns:a16="http://schemas.microsoft.com/office/drawing/2014/main" id="{B8BDD3C0-12F5-6F47-86A1-2C615A776F01}"/>
              </a:ext>
            </a:extLst>
          </p:cNvPr>
          <p:cNvGrpSpPr/>
          <p:nvPr/>
        </p:nvGrpSpPr>
        <p:grpSpPr>
          <a:xfrm>
            <a:off x="4877294" y="3752388"/>
            <a:ext cx="2173892" cy="2682918"/>
            <a:chOff x="4877294" y="3752388"/>
            <a:chExt cx="2173892" cy="2682918"/>
          </a:xfrm>
        </p:grpSpPr>
        <p:grpSp>
          <p:nvGrpSpPr>
            <p:cNvPr id="44" name="Group 43">
              <a:extLst>
                <a:ext uri="{FF2B5EF4-FFF2-40B4-BE49-F238E27FC236}">
                  <a16:creationId xmlns:a16="http://schemas.microsoft.com/office/drawing/2014/main" id="{80598370-5EA3-3B4C-B763-88C35A6D4F6E}"/>
                </a:ext>
              </a:extLst>
            </p:cNvPr>
            <p:cNvGrpSpPr/>
            <p:nvPr/>
          </p:nvGrpSpPr>
          <p:grpSpPr>
            <a:xfrm>
              <a:off x="4877294" y="3752388"/>
              <a:ext cx="2173892" cy="721518"/>
              <a:chOff x="9024801" y="4830634"/>
              <a:chExt cx="2173892" cy="721518"/>
            </a:xfrm>
          </p:grpSpPr>
          <p:sp>
            <p:nvSpPr>
              <p:cNvPr id="45" name="Freeform 44">
                <a:extLst>
                  <a:ext uri="{FF2B5EF4-FFF2-40B4-BE49-F238E27FC236}">
                    <a16:creationId xmlns:a16="http://schemas.microsoft.com/office/drawing/2014/main" id="{06D485A9-54A0-9C4D-A1EF-8786F6CCCCF1}"/>
                  </a:ext>
                </a:extLst>
              </p:cNvPr>
              <p:cNvSpPr/>
              <p:nvPr/>
            </p:nvSpPr>
            <p:spPr>
              <a:xfrm>
                <a:off x="9024801" y="4830634"/>
                <a:ext cx="2173892" cy="721518"/>
              </a:xfrm>
              <a:custGeom>
                <a:avLst/>
                <a:gdLst>
                  <a:gd name="connsiteX0" fmla="*/ 159355 w 2173892"/>
                  <a:gd name="connsiteY0" fmla="*/ 642937 h 721518"/>
                  <a:gd name="connsiteX1" fmla="*/ 159355 w 2173892"/>
                  <a:gd name="connsiteY1" fmla="*/ 642937 h 721518"/>
                  <a:gd name="connsiteX2" fmla="*/ 137923 w 2173892"/>
                  <a:gd name="connsiteY2" fmla="*/ 585787 h 721518"/>
                  <a:gd name="connsiteX3" fmla="*/ 130780 w 2173892"/>
                  <a:gd name="connsiteY3" fmla="*/ 564356 h 721518"/>
                  <a:gd name="connsiteX4" fmla="*/ 123636 w 2173892"/>
                  <a:gd name="connsiteY4" fmla="*/ 500062 h 721518"/>
                  <a:gd name="connsiteX5" fmla="*/ 87917 w 2173892"/>
                  <a:gd name="connsiteY5" fmla="*/ 378618 h 721518"/>
                  <a:gd name="connsiteX6" fmla="*/ 73630 w 2173892"/>
                  <a:gd name="connsiteY6" fmla="*/ 321468 h 721518"/>
                  <a:gd name="connsiteX7" fmla="*/ 66486 w 2173892"/>
                  <a:gd name="connsiteY7" fmla="*/ 300037 h 721518"/>
                  <a:gd name="connsiteX8" fmla="*/ 52198 w 2173892"/>
                  <a:gd name="connsiteY8" fmla="*/ 242887 h 721518"/>
                  <a:gd name="connsiteX9" fmla="*/ 30767 w 2173892"/>
                  <a:gd name="connsiteY9" fmla="*/ 107156 h 721518"/>
                  <a:gd name="connsiteX10" fmla="*/ 23623 w 2173892"/>
                  <a:gd name="connsiteY10" fmla="*/ 85725 h 721518"/>
                  <a:gd name="connsiteX11" fmla="*/ 9336 w 2173892"/>
                  <a:gd name="connsiteY11" fmla="*/ 28575 h 721518"/>
                  <a:gd name="connsiteX12" fmla="*/ 2192 w 2173892"/>
                  <a:gd name="connsiteY12" fmla="*/ 7143 h 721518"/>
                  <a:gd name="connsiteX13" fmla="*/ 45055 w 2173892"/>
                  <a:gd name="connsiteY13" fmla="*/ 14287 h 721518"/>
                  <a:gd name="connsiteX14" fmla="*/ 66486 w 2173892"/>
                  <a:gd name="connsiteY14" fmla="*/ 21431 h 721518"/>
                  <a:gd name="connsiteX15" fmla="*/ 109348 w 2173892"/>
                  <a:gd name="connsiteY15" fmla="*/ 50006 h 721518"/>
                  <a:gd name="connsiteX16" fmla="*/ 152211 w 2173892"/>
                  <a:gd name="connsiteY16" fmla="*/ 35718 h 721518"/>
                  <a:gd name="connsiteX17" fmla="*/ 223648 w 2173892"/>
                  <a:gd name="connsiteY17" fmla="*/ 21431 h 721518"/>
                  <a:gd name="connsiteX18" fmla="*/ 295086 w 2173892"/>
                  <a:gd name="connsiteY18" fmla="*/ 28575 h 721518"/>
                  <a:gd name="connsiteX19" fmla="*/ 337948 w 2173892"/>
                  <a:gd name="connsiteY19" fmla="*/ 50006 h 721518"/>
                  <a:gd name="connsiteX20" fmla="*/ 380811 w 2173892"/>
                  <a:gd name="connsiteY20" fmla="*/ 71437 h 721518"/>
                  <a:gd name="connsiteX21" fmla="*/ 480823 w 2173892"/>
                  <a:gd name="connsiteY21" fmla="*/ 50006 h 721518"/>
                  <a:gd name="connsiteX22" fmla="*/ 502255 w 2173892"/>
                  <a:gd name="connsiteY22" fmla="*/ 42862 h 721518"/>
                  <a:gd name="connsiteX23" fmla="*/ 545117 w 2173892"/>
                  <a:gd name="connsiteY23" fmla="*/ 21431 h 721518"/>
                  <a:gd name="connsiteX24" fmla="*/ 687992 w 2173892"/>
                  <a:gd name="connsiteY24" fmla="*/ 42862 h 721518"/>
                  <a:gd name="connsiteX25" fmla="*/ 730855 w 2173892"/>
                  <a:gd name="connsiteY25" fmla="*/ 57150 h 721518"/>
                  <a:gd name="connsiteX26" fmla="*/ 752286 w 2173892"/>
                  <a:gd name="connsiteY26" fmla="*/ 64293 h 721518"/>
                  <a:gd name="connsiteX27" fmla="*/ 852298 w 2173892"/>
                  <a:gd name="connsiteY27" fmla="*/ 42862 h 721518"/>
                  <a:gd name="connsiteX28" fmla="*/ 895161 w 2173892"/>
                  <a:gd name="connsiteY28" fmla="*/ 28575 h 721518"/>
                  <a:gd name="connsiteX29" fmla="*/ 916592 w 2173892"/>
                  <a:gd name="connsiteY29" fmla="*/ 21431 h 721518"/>
                  <a:gd name="connsiteX30" fmla="*/ 1038036 w 2173892"/>
                  <a:gd name="connsiteY30" fmla="*/ 42862 h 721518"/>
                  <a:gd name="connsiteX31" fmla="*/ 1080898 w 2173892"/>
                  <a:gd name="connsiteY31" fmla="*/ 57150 h 721518"/>
                  <a:gd name="connsiteX32" fmla="*/ 1102330 w 2173892"/>
                  <a:gd name="connsiteY32" fmla="*/ 64293 h 721518"/>
                  <a:gd name="connsiteX33" fmla="*/ 1345217 w 2173892"/>
                  <a:gd name="connsiteY33" fmla="*/ 57150 h 721518"/>
                  <a:gd name="connsiteX34" fmla="*/ 1430942 w 2173892"/>
                  <a:gd name="connsiteY34" fmla="*/ 14287 h 721518"/>
                  <a:gd name="connsiteX35" fmla="*/ 1452373 w 2173892"/>
                  <a:gd name="connsiteY35" fmla="*/ 0 h 721518"/>
                  <a:gd name="connsiteX36" fmla="*/ 1573817 w 2173892"/>
                  <a:gd name="connsiteY36" fmla="*/ 21431 h 721518"/>
                  <a:gd name="connsiteX37" fmla="*/ 1595248 w 2173892"/>
                  <a:gd name="connsiteY37" fmla="*/ 28575 h 721518"/>
                  <a:gd name="connsiteX38" fmla="*/ 1659542 w 2173892"/>
                  <a:gd name="connsiteY38" fmla="*/ 64293 h 721518"/>
                  <a:gd name="connsiteX39" fmla="*/ 1716692 w 2173892"/>
                  <a:gd name="connsiteY39" fmla="*/ 57150 h 721518"/>
                  <a:gd name="connsiteX40" fmla="*/ 1759555 w 2173892"/>
                  <a:gd name="connsiteY40" fmla="*/ 35718 h 721518"/>
                  <a:gd name="connsiteX41" fmla="*/ 1802417 w 2173892"/>
                  <a:gd name="connsiteY41" fmla="*/ 21431 h 721518"/>
                  <a:gd name="connsiteX42" fmla="*/ 1823848 w 2173892"/>
                  <a:gd name="connsiteY42" fmla="*/ 14287 h 721518"/>
                  <a:gd name="connsiteX43" fmla="*/ 1845280 w 2173892"/>
                  <a:gd name="connsiteY43" fmla="*/ 7143 h 721518"/>
                  <a:gd name="connsiteX44" fmla="*/ 1895286 w 2173892"/>
                  <a:gd name="connsiteY44" fmla="*/ 14287 h 721518"/>
                  <a:gd name="connsiteX45" fmla="*/ 1902430 w 2173892"/>
                  <a:gd name="connsiteY45" fmla="*/ 35718 h 721518"/>
                  <a:gd name="connsiteX46" fmla="*/ 1916717 w 2173892"/>
                  <a:gd name="connsiteY46" fmla="*/ 57150 h 721518"/>
                  <a:gd name="connsiteX47" fmla="*/ 1959580 w 2173892"/>
                  <a:gd name="connsiteY47" fmla="*/ 71437 h 721518"/>
                  <a:gd name="connsiteX48" fmla="*/ 2038161 w 2173892"/>
                  <a:gd name="connsiteY48" fmla="*/ 50006 h 721518"/>
                  <a:gd name="connsiteX49" fmla="*/ 2059592 w 2173892"/>
                  <a:gd name="connsiteY49" fmla="*/ 42862 h 721518"/>
                  <a:gd name="connsiteX50" fmla="*/ 2081023 w 2173892"/>
                  <a:gd name="connsiteY50" fmla="*/ 35718 h 721518"/>
                  <a:gd name="connsiteX51" fmla="*/ 2131030 w 2173892"/>
                  <a:gd name="connsiteY51" fmla="*/ 42862 h 721518"/>
                  <a:gd name="connsiteX52" fmla="*/ 2173892 w 2173892"/>
                  <a:gd name="connsiteY52" fmla="*/ 28575 h 721518"/>
                  <a:gd name="connsiteX53" fmla="*/ 2159605 w 2173892"/>
                  <a:gd name="connsiteY53" fmla="*/ 85725 h 721518"/>
                  <a:gd name="connsiteX54" fmla="*/ 2152461 w 2173892"/>
                  <a:gd name="connsiteY54" fmla="*/ 114300 h 721518"/>
                  <a:gd name="connsiteX55" fmla="*/ 2138173 w 2173892"/>
                  <a:gd name="connsiteY55" fmla="*/ 200025 h 721518"/>
                  <a:gd name="connsiteX56" fmla="*/ 2131030 w 2173892"/>
                  <a:gd name="connsiteY56" fmla="*/ 221456 h 721518"/>
                  <a:gd name="connsiteX57" fmla="*/ 2123886 w 2173892"/>
                  <a:gd name="connsiteY57" fmla="*/ 257175 h 721518"/>
                  <a:gd name="connsiteX58" fmla="*/ 2109598 w 2173892"/>
                  <a:gd name="connsiteY58" fmla="*/ 300037 h 721518"/>
                  <a:gd name="connsiteX59" fmla="*/ 2102455 w 2173892"/>
                  <a:gd name="connsiteY59" fmla="*/ 321468 h 721518"/>
                  <a:gd name="connsiteX60" fmla="*/ 2095311 w 2173892"/>
                  <a:gd name="connsiteY60" fmla="*/ 342900 h 721518"/>
                  <a:gd name="connsiteX61" fmla="*/ 2088167 w 2173892"/>
                  <a:gd name="connsiteY61" fmla="*/ 378618 h 721518"/>
                  <a:gd name="connsiteX62" fmla="*/ 2073880 w 2173892"/>
                  <a:gd name="connsiteY62" fmla="*/ 435768 h 721518"/>
                  <a:gd name="connsiteX63" fmla="*/ 2066736 w 2173892"/>
                  <a:gd name="connsiteY63" fmla="*/ 464343 h 721518"/>
                  <a:gd name="connsiteX64" fmla="*/ 2052448 w 2173892"/>
                  <a:gd name="connsiteY64" fmla="*/ 535781 h 721518"/>
                  <a:gd name="connsiteX65" fmla="*/ 2045305 w 2173892"/>
                  <a:gd name="connsiteY65" fmla="*/ 571500 h 721518"/>
                  <a:gd name="connsiteX66" fmla="*/ 2031017 w 2173892"/>
                  <a:gd name="connsiteY66" fmla="*/ 614362 h 721518"/>
                  <a:gd name="connsiteX67" fmla="*/ 2023873 w 2173892"/>
                  <a:gd name="connsiteY67" fmla="*/ 642937 h 721518"/>
                  <a:gd name="connsiteX68" fmla="*/ 2002442 w 2173892"/>
                  <a:gd name="connsiteY68" fmla="*/ 657225 h 721518"/>
                  <a:gd name="connsiteX69" fmla="*/ 1945292 w 2173892"/>
                  <a:gd name="connsiteY69" fmla="*/ 671512 h 721518"/>
                  <a:gd name="connsiteX70" fmla="*/ 1716692 w 2173892"/>
                  <a:gd name="connsiteY70" fmla="*/ 685800 h 721518"/>
                  <a:gd name="connsiteX71" fmla="*/ 1516667 w 2173892"/>
                  <a:gd name="connsiteY71" fmla="*/ 700087 h 721518"/>
                  <a:gd name="connsiteX72" fmla="*/ 788005 w 2173892"/>
                  <a:gd name="connsiteY72" fmla="*/ 692943 h 721518"/>
                  <a:gd name="connsiteX73" fmla="*/ 716567 w 2173892"/>
                  <a:gd name="connsiteY73" fmla="*/ 700087 h 721518"/>
                  <a:gd name="connsiteX74" fmla="*/ 645130 w 2173892"/>
                  <a:gd name="connsiteY74" fmla="*/ 714375 h 721518"/>
                  <a:gd name="connsiteX75" fmla="*/ 609411 w 2173892"/>
                  <a:gd name="connsiteY75" fmla="*/ 721518 h 721518"/>
                  <a:gd name="connsiteX76" fmla="*/ 466536 w 2173892"/>
                  <a:gd name="connsiteY76" fmla="*/ 714375 h 721518"/>
                  <a:gd name="connsiteX77" fmla="*/ 387955 w 2173892"/>
                  <a:gd name="connsiteY77" fmla="*/ 700087 h 721518"/>
                  <a:gd name="connsiteX78" fmla="*/ 330805 w 2173892"/>
                  <a:gd name="connsiteY78" fmla="*/ 685800 h 721518"/>
                  <a:gd name="connsiteX79" fmla="*/ 266511 w 2173892"/>
                  <a:gd name="connsiteY79" fmla="*/ 664368 h 721518"/>
                  <a:gd name="connsiteX80" fmla="*/ 209361 w 2173892"/>
                  <a:gd name="connsiteY80" fmla="*/ 650081 h 721518"/>
                  <a:gd name="connsiteX81" fmla="*/ 159355 w 2173892"/>
                  <a:gd name="connsiteY81" fmla="*/ 642937 h 721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2173892" h="721518">
                    <a:moveTo>
                      <a:pt x="159355" y="642937"/>
                    </a:moveTo>
                    <a:lnTo>
                      <a:pt x="159355" y="642937"/>
                    </a:lnTo>
                    <a:cubicBezTo>
                      <a:pt x="152211" y="623887"/>
                      <a:pt x="144876" y="604908"/>
                      <a:pt x="137923" y="585787"/>
                    </a:cubicBezTo>
                    <a:cubicBezTo>
                      <a:pt x="135350" y="578710"/>
                      <a:pt x="132018" y="571784"/>
                      <a:pt x="130780" y="564356"/>
                    </a:cubicBezTo>
                    <a:cubicBezTo>
                      <a:pt x="127235" y="543086"/>
                      <a:pt x="127383" y="521297"/>
                      <a:pt x="123636" y="500062"/>
                    </a:cubicBezTo>
                    <a:cubicBezTo>
                      <a:pt x="116261" y="458273"/>
                      <a:pt x="101267" y="418666"/>
                      <a:pt x="87917" y="378618"/>
                    </a:cubicBezTo>
                    <a:cubicBezTo>
                      <a:pt x="71586" y="329625"/>
                      <a:pt x="90872" y="390440"/>
                      <a:pt x="73630" y="321468"/>
                    </a:cubicBezTo>
                    <a:cubicBezTo>
                      <a:pt x="71804" y="314163"/>
                      <a:pt x="68467" y="307302"/>
                      <a:pt x="66486" y="300037"/>
                    </a:cubicBezTo>
                    <a:cubicBezTo>
                      <a:pt x="61319" y="281093"/>
                      <a:pt x="52198" y="242887"/>
                      <a:pt x="52198" y="242887"/>
                    </a:cubicBezTo>
                    <a:cubicBezTo>
                      <a:pt x="47853" y="203779"/>
                      <a:pt x="43113" y="144192"/>
                      <a:pt x="30767" y="107156"/>
                    </a:cubicBezTo>
                    <a:cubicBezTo>
                      <a:pt x="28386" y="100012"/>
                      <a:pt x="25604" y="92990"/>
                      <a:pt x="23623" y="85725"/>
                    </a:cubicBezTo>
                    <a:cubicBezTo>
                      <a:pt x="18456" y="66781"/>
                      <a:pt x="15546" y="47204"/>
                      <a:pt x="9336" y="28575"/>
                    </a:cubicBezTo>
                    <a:cubicBezTo>
                      <a:pt x="6955" y="21431"/>
                      <a:pt x="-4800" y="9940"/>
                      <a:pt x="2192" y="7143"/>
                    </a:cubicBezTo>
                    <a:cubicBezTo>
                      <a:pt x="15641" y="1763"/>
                      <a:pt x="30767" y="11906"/>
                      <a:pt x="45055" y="14287"/>
                    </a:cubicBezTo>
                    <a:cubicBezTo>
                      <a:pt x="52199" y="16668"/>
                      <a:pt x="59904" y="17774"/>
                      <a:pt x="66486" y="21431"/>
                    </a:cubicBezTo>
                    <a:cubicBezTo>
                      <a:pt x="81496" y="29770"/>
                      <a:pt x="109348" y="50006"/>
                      <a:pt x="109348" y="50006"/>
                    </a:cubicBezTo>
                    <a:cubicBezTo>
                      <a:pt x="123636" y="45243"/>
                      <a:pt x="137443" y="38672"/>
                      <a:pt x="152211" y="35718"/>
                    </a:cubicBezTo>
                    <a:lnTo>
                      <a:pt x="223648" y="21431"/>
                    </a:lnTo>
                    <a:cubicBezTo>
                      <a:pt x="247461" y="23812"/>
                      <a:pt x="271433" y="24936"/>
                      <a:pt x="295086" y="28575"/>
                    </a:cubicBezTo>
                    <a:cubicBezTo>
                      <a:pt x="321026" y="32566"/>
                      <a:pt x="314398" y="38231"/>
                      <a:pt x="337948" y="50006"/>
                    </a:cubicBezTo>
                    <a:cubicBezTo>
                      <a:pt x="397109" y="79587"/>
                      <a:pt x="319385" y="30487"/>
                      <a:pt x="380811" y="71437"/>
                    </a:cubicBezTo>
                    <a:cubicBezTo>
                      <a:pt x="452904" y="62425"/>
                      <a:pt x="419749" y="70364"/>
                      <a:pt x="480823" y="50006"/>
                    </a:cubicBezTo>
                    <a:cubicBezTo>
                      <a:pt x="487967" y="47625"/>
                      <a:pt x="495989" y="47039"/>
                      <a:pt x="502255" y="42862"/>
                    </a:cubicBezTo>
                    <a:cubicBezTo>
                      <a:pt x="529951" y="24398"/>
                      <a:pt x="515541" y="31290"/>
                      <a:pt x="545117" y="21431"/>
                    </a:cubicBezTo>
                    <a:cubicBezTo>
                      <a:pt x="660147" y="29648"/>
                      <a:pt x="613425" y="18006"/>
                      <a:pt x="687992" y="42862"/>
                    </a:cubicBezTo>
                    <a:lnTo>
                      <a:pt x="730855" y="57150"/>
                    </a:lnTo>
                    <a:lnTo>
                      <a:pt x="752286" y="64293"/>
                    </a:lnTo>
                    <a:cubicBezTo>
                      <a:pt x="824382" y="55282"/>
                      <a:pt x="791222" y="63221"/>
                      <a:pt x="852298" y="42862"/>
                    </a:cubicBezTo>
                    <a:lnTo>
                      <a:pt x="895161" y="28575"/>
                    </a:lnTo>
                    <a:lnTo>
                      <a:pt x="916592" y="21431"/>
                    </a:lnTo>
                    <a:cubicBezTo>
                      <a:pt x="1010167" y="29938"/>
                      <a:pt x="970224" y="20258"/>
                      <a:pt x="1038036" y="42862"/>
                    </a:cubicBezTo>
                    <a:lnTo>
                      <a:pt x="1080898" y="57150"/>
                    </a:lnTo>
                    <a:lnTo>
                      <a:pt x="1102330" y="64293"/>
                    </a:lnTo>
                    <a:cubicBezTo>
                      <a:pt x="1183292" y="61912"/>
                      <a:pt x="1264447" y="63208"/>
                      <a:pt x="1345217" y="57150"/>
                    </a:cubicBezTo>
                    <a:cubicBezTo>
                      <a:pt x="1378542" y="54651"/>
                      <a:pt x="1404996" y="31584"/>
                      <a:pt x="1430942" y="14287"/>
                    </a:cubicBezTo>
                    <a:lnTo>
                      <a:pt x="1452373" y="0"/>
                    </a:lnTo>
                    <a:cubicBezTo>
                      <a:pt x="1504036" y="5740"/>
                      <a:pt x="1525022" y="5165"/>
                      <a:pt x="1573817" y="21431"/>
                    </a:cubicBezTo>
                    <a:cubicBezTo>
                      <a:pt x="1580961" y="23812"/>
                      <a:pt x="1588665" y="24918"/>
                      <a:pt x="1595248" y="28575"/>
                    </a:cubicBezTo>
                    <a:cubicBezTo>
                      <a:pt x="1668935" y="69512"/>
                      <a:pt x="1611051" y="48131"/>
                      <a:pt x="1659542" y="64293"/>
                    </a:cubicBezTo>
                    <a:cubicBezTo>
                      <a:pt x="1678592" y="61912"/>
                      <a:pt x="1697803" y="60584"/>
                      <a:pt x="1716692" y="57150"/>
                    </a:cubicBezTo>
                    <a:cubicBezTo>
                      <a:pt x="1749757" y="51138"/>
                      <a:pt x="1727880" y="49796"/>
                      <a:pt x="1759555" y="35718"/>
                    </a:cubicBezTo>
                    <a:cubicBezTo>
                      <a:pt x="1773317" y="29602"/>
                      <a:pt x="1788130" y="26193"/>
                      <a:pt x="1802417" y="21431"/>
                    </a:cubicBezTo>
                    <a:lnTo>
                      <a:pt x="1823848" y="14287"/>
                    </a:lnTo>
                    <a:lnTo>
                      <a:pt x="1845280" y="7143"/>
                    </a:lnTo>
                    <a:cubicBezTo>
                      <a:pt x="1861949" y="9524"/>
                      <a:pt x="1880226" y="6757"/>
                      <a:pt x="1895286" y="14287"/>
                    </a:cubicBezTo>
                    <a:cubicBezTo>
                      <a:pt x="1902021" y="17655"/>
                      <a:pt x="1899062" y="28983"/>
                      <a:pt x="1902430" y="35718"/>
                    </a:cubicBezTo>
                    <a:cubicBezTo>
                      <a:pt x="1906270" y="43397"/>
                      <a:pt x="1909436" y="52599"/>
                      <a:pt x="1916717" y="57150"/>
                    </a:cubicBezTo>
                    <a:cubicBezTo>
                      <a:pt x="1929488" y="65132"/>
                      <a:pt x="1959580" y="71437"/>
                      <a:pt x="1959580" y="71437"/>
                    </a:cubicBezTo>
                    <a:cubicBezTo>
                      <a:pt x="2010063" y="61340"/>
                      <a:pt x="1983783" y="68132"/>
                      <a:pt x="2038161" y="50006"/>
                    </a:cubicBezTo>
                    <a:lnTo>
                      <a:pt x="2059592" y="42862"/>
                    </a:lnTo>
                    <a:lnTo>
                      <a:pt x="2081023" y="35718"/>
                    </a:lnTo>
                    <a:cubicBezTo>
                      <a:pt x="2097692" y="38099"/>
                      <a:pt x="2114241" y="44153"/>
                      <a:pt x="2131030" y="42862"/>
                    </a:cubicBezTo>
                    <a:cubicBezTo>
                      <a:pt x="2146046" y="41707"/>
                      <a:pt x="2173892" y="28575"/>
                      <a:pt x="2173892" y="28575"/>
                    </a:cubicBezTo>
                    <a:cubicBezTo>
                      <a:pt x="2161125" y="66873"/>
                      <a:pt x="2171099" y="33998"/>
                      <a:pt x="2159605" y="85725"/>
                    </a:cubicBezTo>
                    <a:cubicBezTo>
                      <a:pt x="2157475" y="95309"/>
                      <a:pt x="2154075" y="104615"/>
                      <a:pt x="2152461" y="114300"/>
                    </a:cubicBezTo>
                    <a:cubicBezTo>
                      <a:pt x="2142022" y="176930"/>
                      <a:pt x="2151036" y="155005"/>
                      <a:pt x="2138173" y="200025"/>
                    </a:cubicBezTo>
                    <a:cubicBezTo>
                      <a:pt x="2136104" y="207265"/>
                      <a:pt x="2132856" y="214151"/>
                      <a:pt x="2131030" y="221456"/>
                    </a:cubicBezTo>
                    <a:cubicBezTo>
                      <a:pt x="2128085" y="233236"/>
                      <a:pt x="2127081" y="245461"/>
                      <a:pt x="2123886" y="257175"/>
                    </a:cubicBezTo>
                    <a:cubicBezTo>
                      <a:pt x="2119923" y="271705"/>
                      <a:pt x="2114360" y="285750"/>
                      <a:pt x="2109598" y="300037"/>
                    </a:cubicBezTo>
                    <a:lnTo>
                      <a:pt x="2102455" y="321468"/>
                    </a:lnTo>
                    <a:cubicBezTo>
                      <a:pt x="2100074" y="328612"/>
                      <a:pt x="2096788" y="335516"/>
                      <a:pt x="2095311" y="342900"/>
                    </a:cubicBezTo>
                    <a:cubicBezTo>
                      <a:pt x="2092930" y="354806"/>
                      <a:pt x="2090897" y="366787"/>
                      <a:pt x="2088167" y="378618"/>
                    </a:cubicBezTo>
                    <a:cubicBezTo>
                      <a:pt x="2083752" y="397751"/>
                      <a:pt x="2078642" y="416718"/>
                      <a:pt x="2073880" y="435768"/>
                    </a:cubicBezTo>
                    <a:cubicBezTo>
                      <a:pt x="2071499" y="445293"/>
                      <a:pt x="2068662" y="454716"/>
                      <a:pt x="2066736" y="464343"/>
                    </a:cubicBezTo>
                    <a:lnTo>
                      <a:pt x="2052448" y="535781"/>
                    </a:lnTo>
                    <a:cubicBezTo>
                      <a:pt x="2050067" y="547687"/>
                      <a:pt x="2049145" y="559981"/>
                      <a:pt x="2045305" y="571500"/>
                    </a:cubicBezTo>
                    <a:cubicBezTo>
                      <a:pt x="2040542" y="585787"/>
                      <a:pt x="2034670" y="599751"/>
                      <a:pt x="2031017" y="614362"/>
                    </a:cubicBezTo>
                    <a:cubicBezTo>
                      <a:pt x="2028636" y="623887"/>
                      <a:pt x="2029319" y="634768"/>
                      <a:pt x="2023873" y="642937"/>
                    </a:cubicBezTo>
                    <a:cubicBezTo>
                      <a:pt x="2019111" y="650081"/>
                      <a:pt x="2010121" y="653385"/>
                      <a:pt x="2002442" y="657225"/>
                    </a:cubicBezTo>
                    <a:cubicBezTo>
                      <a:pt x="1989726" y="663583"/>
                      <a:pt x="1955767" y="670348"/>
                      <a:pt x="1945292" y="671512"/>
                    </a:cubicBezTo>
                    <a:cubicBezTo>
                      <a:pt x="1887952" y="677883"/>
                      <a:pt x="1765665" y="683222"/>
                      <a:pt x="1716692" y="685800"/>
                    </a:cubicBezTo>
                    <a:cubicBezTo>
                      <a:pt x="1635714" y="701994"/>
                      <a:pt x="1654742" y="700087"/>
                      <a:pt x="1516667" y="700087"/>
                    </a:cubicBezTo>
                    <a:lnTo>
                      <a:pt x="788005" y="692943"/>
                    </a:lnTo>
                    <a:cubicBezTo>
                      <a:pt x="764192" y="695324"/>
                      <a:pt x="740314" y="697119"/>
                      <a:pt x="716567" y="700087"/>
                    </a:cubicBezTo>
                    <a:cubicBezTo>
                      <a:pt x="668564" y="706088"/>
                      <a:pt x="684677" y="705587"/>
                      <a:pt x="645130" y="714375"/>
                    </a:cubicBezTo>
                    <a:cubicBezTo>
                      <a:pt x="633277" y="717009"/>
                      <a:pt x="621317" y="719137"/>
                      <a:pt x="609411" y="721518"/>
                    </a:cubicBezTo>
                    <a:cubicBezTo>
                      <a:pt x="561786" y="719137"/>
                      <a:pt x="514080" y="718032"/>
                      <a:pt x="466536" y="714375"/>
                    </a:cubicBezTo>
                    <a:cubicBezTo>
                      <a:pt x="455594" y="713533"/>
                      <a:pt x="401079" y="703116"/>
                      <a:pt x="387955" y="700087"/>
                    </a:cubicBezTo>
                    <a:cubicBezTo>
                      <a:pt x="368822" y="695672"/>
                      <a:pt x="349434" y="692010"/>
                      <a:pt x="330805" y="685800"/>
                    </a:cubicBezTo>
                    <a:lnTo>
                      <a:pt x="266511" y="664368"/>
                    </a:lnTo>
                    <a:cubicBezTo>
                      <a:pt x="244257" y="656950"/>
                      <a:pt x="235216" y="652954"/>
                      <a:pt x="209361" y="650081"/>
                    </a:cubicBezTo>
                    <a:cubicBezTo>
                      <a:pt x="199894" y="649029"/>
                      <a:pt x="167689" y="644128"/>
                      <a:pt x="159355" y="642937"/>
                    </a:cubicBez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B9808AE5-8D5D-0245-A91F-69AD58EFBFBE}"/>
                  </a:ext>
                </a:extLst>
              </p:cNvPr>
              <p:cNvCxnSpPr/>
              <p:nvPr/>
            </p:nvCxnSpPr>
            <p:spPr>
              <a:xfrm>
                <a:off x="9220196" y="5064919"/>
                <a:ext cx="123829" cy="451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B66120A2-DC23-1F4B-A19D-A16E34068C43}"/>
                  </a:ext>
                </a:extLst>
              </p:cNvPr>
              <p:cNvCxnSpPr/>
              <p:nvPr/>
            </p:nvCxnSpPr>
            <p:spPr>
              <a:xfrm>
                <a:off x="9410924" y="5080738"/>
                <a:ext cx="123829" cy="451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57F4EE92-15D4-EA45-8D08-1B7A282D00B5}"/>
                  </a:ext>
                </a:extLst>
              </p:cNvPr>
              <p:cNvCxnSpPr/>
              <p:nvPr/>
            </p:nvCxnSpPr>
            <p:spPr>
              <a:xfrm>
                <a:off x="9619584" y="5082890"/>
                <a:ext cx="123829" cy="4518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3D36AAEF-D453-484C-9EC3-1C692EECCFC4}"/>
                  </a:ext>
                </a:extLst>
              </p:cNvPr>
              <p:cNvCxnSpPr/>
              <p:nvPr/>
            </p:nvCxnSpPr>
            <p:spPr>
              <a:xfrm>
                <a:off x="9825975" y="5082890"/>
                <a:ext cx="123829" cy="451857"/>
              </a:xfrm>
              <a:prstGeom prst="line">
                <a:avLst/>
              </a:prstGeom>
              <a:ln/>
            </p:spPr>
            <p:style>
              <a:lnRef idx="1">
                <a:schemeClr val="dk1"/>
              </a:lnRef>
              <a:fillRef idx="0">
                <a:schemeClr val="dk1"/>
              </a:fillRef>
              <a:effectRef idx="0">
                <a:schemeClr val="dk1"/>
              </a:effectRef>
              <a:fontRef idx="minor">
                <a:schemeClr val="tx1"/>
              </a:fontRef>
            </p:style>
          </p:cxnSp>
          <p:cxnSp>
            <p:nvCxnSpPr>
              <p:cNvPr id="50" name="Straight Connector 49">
                <a:extLst>
                  <a:ext uri="{FF2B5EF4-FFF2-40B4-BE49-F238E27FC236}">
                    <a16:creationId xmlns:a16="http://schemas.microsoft.com/office/drawing/2014/main" id="{C01C6FFD-A716-254A-8BA8-66DE06365183}"/>
                  </a:ext>
                </a:extLst>
              </p:cNvPr>
              <p:cNvCxnSpPr>
                <a:cxnSpLocks/>
              </p:cNvCxnSpPr>
              <p:nvPr/>
            </p:nvCxnSpPr>
            <p:spPr>
              <a:xfrm flipH="1">
                <a:off x="10907334" y="5060413"/>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42545F1-1816-0F44-8617-012058D30506}"/>
                  </a:ext>
                </a:extLst>
              </p:cNvPr>
              <p:cNvCxnSpPr>
                <a:cxnSpLocks/>
              </p:cNvCxnSpPr>
              <p:nvPr/>
            </p:nvCxnSpPr>
            <p:spPr>
              <a:xfrm flipH="1">
                <a:off x="10762314" y="5063749"/>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9C9CD24A-93C9-4540-9CA2-F91102EC119B}"/>
                  </a:ext>
                </a:extLst>
              </p:cNvPr>
              <p:cNvCxnSpPr>
                <a:cxnSpLocks/>
              </p:cNvCxnSpPr>
              <p:nvPr/>
            </p:nvCxnSpPr>
            <p:spPr>
              <a:xfrm flipH="1">
                <a:off x="10608701" y="5087840"/>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5555076-A768-EE46-8E08-206B1271286D}"/>
                  </a:ext>
                </a:extLst>
              </p:cNvPr>
              <p:cNvCxnSpPr>
                <a:cxnSpLocks/>
              </p:cNvCxnSpPr>
              <p:nvPr/>
            </p:nvCxnSpPr>
            <p:spPr>
              <a:xfrm flipH="1">
                <a:off x="10439877" y="5080738"/>
                <a:ext cx="92869" cy="44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8" name="Snip Same Side Corner Rectangle 77">
              <a:extLst>
                <a:ext uri="{FF2B5EF4-FFF2-40B4-BE49-F238E27FC236}">
                  <a16:creationId xmlns:a16="http://schemas.microsoft.com/office/drawing/2014/main" id="{6DAEEE0D-DC38-234D-BE83-D11C1DE3865E}"/>
                </a:ext>
              </a:extLst>
            </p:cNvPr>
            <p:cNvSpPr/>
            <p:nvPr/>
          </p:nvSpPr>
          <p:spPr>
            <a:xfrm>
              <a:off x="5089083" y="4787965"/>
              <a:ext cx="1820766" cy="1647341"/>
            </a:xfrm>
            <a:prstGeom prst="snip2Same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7" name="Can 76">
              <a:extLst>
                <a:ext uri="{FF2B5EF4-FFF2-40B4-BE49-F238E27FC236}">
                  <a16:creationId xmlns:a16="http://schemas.microsoft.com/office/drawing/2014/main" id="{23453446-B217-3248-B7DD-486A95D16705}"/>
                </a:ext>
              </a:extLst>
            </p:cNvPr>
            <p:cNvSpPr/>
            <p:nvPr/>
          </p:nvSpPr>
          <p:spPr>
            <a:xfrm>
              <a:off x="5061023" y="4468357"/>
              <a:ext cx="1876562" cy="438538"/>
            </a:xfrm>
            <a:prstGeom prst="can">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5671EA6D-B541-1D43-9059-FA0DE88C2D2E}"/>
                </a:ext>
              </a:extLst>
            </p:cNvPr>
            <p:cNvSpPr/>
            <p:nvPr/>
          </p:nvSpPr>
          <p:spPr>
            <a:xfrm>
              <a:off x="5592801" y="5285152"/>
              <a:ext cx="851248" cy="771896"/>
            </a:xfrm>
            <a:prstGeom prst="ellipse">
              <a:avLst/>
            </a:prstGeom>
            <a:solidFill>
              <a:srgbClr val="A1CA4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F451D631-9617-3449-8804-4D5432E713F4}"/>
                </a:ext>
              </a:extLst>
            </p:cNvPr>
            <p:cNvCxnSpPr>
              <a:stCxn id="79" idx="0"/>
            </p:cNvCxnSpPr>
            <p:nvPr/>
          </p:nvCxnSpPr>
          <p:spPr>
            <a:xfrm>
              <a:off x="6018425" y="5285152"/>
              <a:ext cx="0" cy="1466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A41E90A2-ECE9-034B-816F-CEC313B344B8}"/>
                </a:ext>
              </a:extLst>
            </p:cNvPr>
            <p:cNvCxnSpPr>
              <a:cxnSpLocks/>
            </p:cNvCxnSpPr>
            <p:nvPr/>
          </p:nvCxnSpPr>
          <p:spPr>
            <a:xfrm flipH="1">
              <a:off x="6158560" y="5344243"/>
              <a:ext cx="92766" cy="125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B0787C61-F84A-4649-B76D-AE580B9098A9}"/>
                </a:ext>
              </a:extLst>
            </p:cNvPr>
            <p:cNvCxnSpPr>
              <a:cxnSpLocks/>
            </p:cNvCxnSpPr>
            <p:nvPr/>
          </p:nvCxnSpPr>
          <p:spPr>
            <a:xfrm flipH="1">
              <a:off x="6228065" y="5464995"/>
              <a:ext cx="157175" cy="96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CE95B23F-48D7-9F42-A107-9C6DD39E9B8A}"/>
                </a:ext>
              </a:extLst>
            </p:cNvPr>
            <p:cNvCxnSpPr>
              <a:cxnSpLocks/>
            </p:cNvCxnSpPr>
            <p:nvPr/>
          </p:nvCxnSpPr>
          <p:spPr>
            <a:xfrm flipH="1">
              <a:off x="6251326" y="5680821"/>
              <a:ext cx="1927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95EB563E-CF7F-4B45-82A0-FAD56270C815}"/>
                </a:ext>
              </a:extLst>
            </p:cNvPr>
            <p:cNvCxnSpPr>
              <a:cxnSpLocks/>
            </p:cNvCxnSpPr>
            <p:nvPr/>
          </p:nvCxnSpPr>
          <p:spPr>
            <a:xfrm flipH="1" flipV="1">
              <a:off x="6220662" y="5809458"/>
              <a:ext cx="143416" cy="87966"/>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39BDD467-4860-7C47-A741-6B45368AB352}"/>
                </a:ext>
              </a:extLst>
            </p:cNvPr>
            <p:cNvCxnSpPr>
              <a:cxnSpLocks/>
            </p:cNvCxnSpPr>
            <p:nvPr/>
          </p:nvCxnSpPr>
          <p:spPr>
            <a:xfrm flipH="1" flipV="1">
              <a:off x="6137741" y="5883923"/>
              <a:ext cx="93496" cy="110957"/>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ED6BFAA6-DDEC-BE48-A2E5-F0A10BF6F178}"/>
                </a:ext>
              </a:extLst>
            </p:cNvPr>
            <p:cNvCxnSpPr>
              <a:cxnSpLocks/>
            </p:cNvCxnSpPr>
            <p:nvPr/>
          </p:nvCxnSpPr>
          <p:spPr>
            <a:xfrm flipV="1">
              <a:off x="6018425" y="5897424"/>
              <a:ext cx="0" cy="154940"/>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0E1FB263-7175-874A-884A-8009E7262B7D}"/>
                </a:ext>
              </a:extLst>
            </p:cNvPr>
            <p:cNvCxnSpPr>
              <a:cxnSpLocks/>
            </p:cNvCxnSpPr>
            <p:nvPr/>
          </p:nvCxnSpPr>
          <p:spPr>
            <a:xfrm>
              <a:off x="5805613" y="5339647"/>
              <a:ext cx="96362" cy="125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17374055-50B1-2449-8551-EB63F9EE5377}"/>
                </a:ext>
              </a:extLst>
            </p:cNvPr>
            <p:cNvCxnSpPr>
              <a:cxnSpLocks/>
            </p:cNvCxnSpPr>
            <p:nvPr/>
          </p:nvCxnSpPr>
          <p:spPr>
            <a:xfrm>
              <a:off x="5644020" y="5483078"/>
              <a:ext cx="158277" cy="739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7704190D-FDA8-6540-8F85-8F9BCA0AB8B2}"/>
                </a:ext>
              </a:extLst>
            </p:cNvPr>
            <p:cNvCxnSpPr>
              <a:cxnSpLocks/>
            </p:cNvCxnSpPr>
            <p:nvPr/>
          </p:nvCxnSpPr>
          <p:spPr>
            <a:xfrm flipH="1">
              <a:off x="5592801" y="5668297"/>
              <a:ext cx="1927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33050C64-4B90-0540-B002-9F293F098C2F}"/>
                </a:ext>
              </a:extLst>
            </p:cNvPr>
            <p:cNvCxnSpPr>
              <a:cxnSpLocks/>
            </p:cNvCxnSpPr>
            <p:nvPr/>
          </p:nvCxnSpPr>
          <p:spPr>
            <a:xfrm flipH="1">
              <a:off x="5648094" y="5754923"/>
              <a:ext cx="157175" cy="96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22289AFB-B8CC-1143-975C-6DE7CF1E75DC}"/>
                </a:ext>
              </a:extLst>
            </p:cNvPr>
            <p:cNvCxnSpPr>
              <a:cxnSpLocks/>
            </p:cNvCxnSpPr>
            <p:nvPr/>
          </p:nvCxnSpPr>
          <p:spPr>
            <a:xfrm flipH="1">
              <a:off x="5806105" y="5878068"/>
              <a:ext cx="92766" cy="125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6212863F-872D-624D-976D-E634EC61F4B6}"/>
                </a:ext>
              </a:extLst>
            </p:cNvPr>
            <p:cNvCxnSpPr>
              <a:cxnSpLocks/>
            </p:cNvCxnSpPr>
            <p:nvPr/>
          </p:nvCxnSpPr>
          <p:spPr>
            <a:xfrm flipV="1">
              <a:off x="6018425" y="5431792"/>
              <a:ext cx="0" cy="236218"/>
            </a:xfrm>
            <a:prstGeom prst="line">
              <a:avLst/>
            </a:prstGeom>
            <a:ln w="57150"/>
          </p:spPr>
          <p:style>
            <a:lnRef idx="1">
              <a:schemeClr val="accent1"/>
            </a:lnRef>
            <a:fillRef idx="0">
              <a:schemeClr val="accent1"/>
            </a:fillRef>
            <a:effectRef idx="0">
              <a:schemeClr val="accent1"/>
            </a:effectRef>
            <a:fontRef idx="minor">
              <a:schemeClr val="tx1"/>
            </a:fontRef>
          </p:style>
        </p:cxnSp>
      </p:grpSp>
      <p:grpSp>
        <p:nvGrpSpPr>
          <p:cNvPr id="108" name="Group 107">
            <a:extLst>
              <a:ext uri="{FF2B5EF4-FFF2-40B4-BE49-F238E27FC236}">
                <a16:creationId xmlns:a16="http://schemas.microsoft.com/office/drawing/2014/main" id="{848AF8F4-99F0-D64C-88C5-C22B04A66068}"/>
              </a:ext>
            </a:extLst>
          </p:cNvPr>
          <p:cNvGrpSpPr/>
          <p:nvPr/>
        </p:nvGrpSpPr>
        <p:grpSpPr>
          <a:xfrm>
            <a:off x="8928527" y="4472561"/>
            <a:ext cx="1876562" cy="1966949"/>
            <a:chOff x="5061023" y="4468357"/>
            <a:chExt cx="1876562" cy="1966949"/>
          </a:xfrm>
        </p:grpSpPr>
        <p:sp>
          <p:nvSpPr>
            <p:cNvPr id="110" name="Snip Same Side Corner Rectangle 109">
              <a:extLst>
                <a:ext uri="{FF2B5EF4-FFF2-40B4-BE49-F238E27FC236}">
                  <a16:creationId xmlns:a16="http://schemas.microsoft.com/office/drawing/2014/main" id="{95D76694-4CA4-1B49-A881-E5BDA14FFA23}"/>
                </a:ext>
              </a:extLst>
            </p:cNvPr>
            <p:cNvSpPr/>
            <p:nvPr/>
          </p:nvSpPr>
          <p:spPr>
            <a:xfrm>
              <a:off x="5089083" y="4787965"/>
              <a:ext cx="1820766" cy="1647341"/>
            </a:xfrm>
            <a:prstGeom prst="snip2Same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1" name="Can 110">
              <a:extLst>
                <a:ext uri="{FF2B5EF4-FFF2-40B4-BE49-F238E27FC236}">
                  <a16:creationId xmlns:a16="http://schemas.microsoft.com/office/drawing/2014/main" id="{DB457E2D-C9E4-0345-A8FC-512FFADCD571}"/>
                </a:ext>
              </a:extLst>
            </p:cNvPr>
            <p:cNvSpPr/>
            <p:nvPr/>
          </p:nvSpPr>
          <p:spPr>
            <a:xfrm>
              <a:off x="5061023" y="4468357"/>
              <a:ext cx="1876562" cy="438538"/>
            </a:xfrm>
            <a:prstGeom prst="can">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286DEDA3-5B80-F248-83D9-F61A03343040}"/>
                </a:ext>
              </a:extLst>
            </p:cNvPr>
            <p:cNvSpPr/>
            <p:nvPr/>
          </p:nvSpPr>
          <p:spPr>
            <a:xfrm>
              <a:off x="5592801" y="5285152"/>
              <a:ext cx="851248" cy="771896"/>
            </a:xfrm>
            <a:prstGeom prst="ellipse">
              <a:avLst/>
            </a:prstGeom>
            <a:solidFill>
              <a:srgbClr val="A1CA4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a:extLst>
                <a:ext uri="{FF2B5EF4-FFF2-40B4-BE49-F238E27FC236}">
                  <a16:creationId xmlns:a16="http://schemas.microsoft.com/office/drawing/2014/main" id="{1F2DDC51-FE5B-6A4A-BA63-22A0F9D5A473}"/>
                </a:ext>
              </a:extLst>
            </p:cNvPr>
            <p:cNvCxnSpPr>
              <a:stCxn id="112" idx="0"/>
            </p:cNvCxnSpPr>
            <p:nvPr/>
          </p:nvCxnSpPr>
          <p:spPr>
            <a:xfrm>
              <a:off x="6018425" y="5285152"/>
              <a:ext cx="0" cy="1466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FCFE699B-51BC-FC40-990E-F4E2FF9404CD}"/>
                </a:ext>
              </a:extLst>
            </p:cNvPr>
            <p:cNvCxnSpPr>
              <a:cxnSpLocks/>
            </p:cNvCxnSpPr>
            <p:nvPr/>
          </p:nvCxnSpPr>
          <p:spPr>
            <a:xfrm flipH="1">
              <a:off x="6158560" y="5344243"/>
              <a:ext cx="92766" cy="125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3213027-D36A-2846-A432-FA575DF01041}"/>
                </a:ext>
              </a:extLst>
            </p:cNvPr>
            <p:cNvCxnSpPr>
              <a:cxnSpLocks/>
            </p:cNvCxnSpPr>
            <p:nvPr/>
          </p:nvCxnSpPr>
          <p:spPr>
            <a:xfrm flipH="1">
              <a:off x="6228065" y="5464995"/>
              <a:ext cx="157175" cy="96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6FD0FA07-2A2E-B04A-855B-1A21CB6A7EE4}"/>
                </a:ext>
              </a:extLst>
            </p:cNvPr>
            <p:cNvCxnSpPr>
              <a:cxnSpLocks/>
            </p:cNvCxnSpPr>
            <p:nvPr/>
          </p:nvCxnSpPr>
          <p:spPr>
            <a:xfrm flipH="1">
              <a:off x="6251326" y="5680821"/>
              <a:ext cx="1927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2AF8587E-6CF5-0E4D-BF6B-223AD83A2847}"/>
                </a:ext>
              </a:extLst>
            </p:cNvPr>
            <p:cNvCxnSpPr>
              <a:cxnSpLocks/>
            </p:cNvCxnSpPr>
            <p:nvPr/>
          </p:nvCxnSpPr>
          <p:spPr>
            <a:xfrm flipH="1" flipV="1">
              <a:off x="6220662" y="5809458"/>
              <a:ext cx="143416" cy="879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84CF4737-D154-E944-8595-ACDC7D45AE7E}"/>
                </a:ext>
              </a:extLst>
            </p:cNvPr>
            <p:cNvCxnSpPr>
              <a:cxnSpLocks/>
            </p:cNvCxnSpPr>
            <p:nvPr/>
          </p:nvCxnSpPr>
          <p:spPr>
            <a:xfrm flipH="1" flipV="1">
              <a:off x="6137741" y="5883923"/>
              <a:ext cx="93496" cy="1109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5D808A0B-C992-B347-B952-5BFDC20C273A}"/>
                </a:ext>
              </a:extLst>
            </p:cNvPr>
            <p:cNvCxnSpPr>
              <a:cxnSpLocks/>
            </p:cNvCxnSpPr>
            <p:nvPr/>
          </p:nvCxnSpPr>
          <p:spPr>
            <a:xfrm flipV="1">
              <a:off x="6018425" y="5897424"/>
              <a:ext cx="0" cy="1549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296F9732-A6A8-2840-94E7-1A40D4CBFD41}"/>
                </a:ext>
              </a:extLst>
            </p:cNvPr>
            <p:cNvCxnSpPr>
              <a:cxnSpLocks/>
            </p:cNvCxnSpPr>
            <p:nvPr/>
          </p:nvCxnSpPr>
          <p:spPr>
            <a:xfrm>
              <a:off x="5805613" y="5339647"/>
              <a:ext cx="96362" cy="125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C6D67869-6FB1-1640-B4E6-B395C1ED6E26}"/>
                </a:ext>
              </a:extLst>
            </p:cNvPr>
            <p:cNvCxnSpPr>
              <a:cxnSpLocks/>
            </p:cNvCxnSpPr>
            <p:nvPr/>
          </p:nvCxnSpPr>
          <p:spPr>
            <a:xfrm>
              <a:off x="5644020" y="5483078"/>
              <a:ext cx="158277" cy="739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B1E36AFD-8CB3-4648-9A6E-4E4A1B4DD03A}"/>
                </a:ext>
              </a:extLst>
            </p:cNvPr>
            <p:cNvCxnSpPr>
              <a:cxnSpLocks/>
            </p:cNvCxnSpPr>
            <p:nvPr/>
          </p:nvCxnSpPr>
          <p:spPr>
            <a:xfrm flipH="1">
              <a:off x="5592801" y="5668297"/>
              <a:ext cx="1927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3BD2FA49-C758-AD42-BF38-FFF9A5D56A33}"/>
                </a:ext>
              </a:extLst>
            </p:cNvPr>
            <p:cNvCxnSpPr>
              <a:cxnSpLocks/>
            </p:cNvCxnSpPr>
            <p:nvPr/>
          </p:nvCxnSpPr>
          <p:spPr>
            <a:xfrm flipH="1">
              <a:off x="5648094" y="5754923"/>
              <a:ext cx="157175" cy="96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11EE4594-8118-3544-B535-84F518F82192}"/>
                </a:ext>
              </a:extLst>
            </p:cNvPr>
            <p:cNvCxnSpPr>
              <a:cxnSpLocks/>
            </p:cNvCxnSpPr>
            <p:nvPr/>
          </p:nvCxnSpPr>
          <p:spPr>
            <a:xfrm flipH="1">
              <a:off x="5806105" y="5878068"/>
              <a:ext cx="92766" cy="125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ABB655DD-25DC-0E4A-B54F-A260F36BCA65}"/>
                </a:ext>
              </a:extLst>
            </p:cNvPr>
            <p:cNvCxnSpPr>
              <a:cxnSpLocks/>
            </p:cNvCxnSpPr>
            <p:nvPr/>
          </p:nvCxnSpPr>
          <p:spPr>
            <a:xfrm flipV="1">
              <a:off x="6018425" y="5561145"/>
              <a:ext cx="209640" cy="106865"/>
            </a:xfrm>
            <a:prstGeom prst="line">
              <a:avLst/>
            </a:prstGeom>
            <a:ln w="57150"/>
          </p:spPr>
          <p:style>
            <a:lnRef idx="1">
              <a:schemeClr val="accent1"/>
            </a:lnRef>
            <a:fillRef idx="0">
              <a:schemeClr val="accent1"/>
            </a:fillRef>
            <a:effectRef idx="0">
              <a:schemeClr val="accent1"/>
            </a:effectRef>
            <a:fontRef idx="minor">
              <a:schemeClr val="tx1"/>
            </a:fontRef>
          </p:style>
        </p:cxnSp>
      </p:grpSp>
      <p:sp>
        <p:nvSpPr>
          <p:cNvPr id="136" name="Google Shape;68;p2">
            <a:extLst>
              <a:ext uri="{FF2B5EF4-FFF2-40B4-BE49-F238E27FC236}">
                <a16:creationId xmlns:a16="http://schemas.microsoft.com/office/drawing/2014/main" id="{4A8592DE-2BDE-A647-9C04-FDE08CDF69B3}"/>
              </a:ext>
            </a:extLst>
          </p:cNvPr>
          <p:cNvSpPr/>
          <p:nvPr/>
        </p:nvSpPr>
        <p:spPr>
          <a:xfrm>
            <a:off x="7347284" y="2691841"/>
            <a:ext cx="4725444" cy="949668"/>
          </a:xfrm>
          <a:prstGeom prst="rect">
            <a:avLst/>
          </a:prstGeom>
          <a:solidFill>
            <a:schemeClr val="bg1"/>
          </a:solidFill>
          <a:ln>
            <a:noFill/>
          </a:ln>
        </p:spPr>
        <p:txBody>
          <a:bodyPr spcFirstLastPara="1" wrap="square" lIns="121900" tIns="121900" rIns="121900" bIns="121900" anchor="ctr" anchorCtr="0">
            <a:noAutofit/>
          </a:bodyPr>
          <a:lstStyle/>
          <a:p>
            <a:pPr algn="ctr">
              <a:buClr>
                <a:srgbClr val="000000"/>
              </a:buClr>
              <a:buSzPts val="1400"/>
            </a:pPr>
            <a:r>
              <a:rPr lang="en" sz="1400" b="1" dirty="0">
                <a:solidFill>
                  <a:srgbClr val="8C66A8"/>
                </a:solidFill>
                <a:latin typeface="Open Sans" panose="020B0606030504020204" pitchFamily="34" charset="0"/>
                <a:ea typeface="Open Sans" panose="020B0606030504020204" pitchFamily="34" charset="0"/>
                <a:cs typeface="Open Sans" panose="020B0606030504020204" pitchFamily="34" charset="0"/>
                <a:sym typeface="Open Sans"/>
              </a:rPr>
              <a:t>The most pepper you should get is 3 grams. If you have more than 3 grams, you have water in your sample that did not fully evaporate.</a:t>
            </a:r>
            <a:endParaRPr sz="1400" dirty="0">
              <a:solidFill>
                <a:srgbClr val="8C66A8"/>
              </a:solidFill>
              <a:latin typeface="Arial"/>
              <a:ea typeface="Arial"/>
              <a:cs typeface="Arial"/>
              <a:sym typeface="Arial"/>
            </a:endParaRPr>
          </a:p>
        </p:txBody>
      </p:sp>
      <p:sp>
        <p:nvSpPr>
          <p:cNvPr id="80" name="Rectangle 79">
            <a:extLst>
              <a:ext uri="{FF2B5EF4-FFF2-40B4-BE49-F238E27FC236}">
                <a16:creationId xmlns:a16="http://schemas.microsoft.com/office/drawing/2014/main" id="{B821AF6B-DA39-CA49-8467-120DF9897C02}"/>
              </a:ext>
            </a:extLst>
          </p:cNvPr>
          <p:cNvSpPr/>
          <p:nvPr/>
        </p:nvSpPr>
        <p:spPr>
          <a:xfrm>
            <a:off x="4961158" y="6605255"/>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i="1" dirty="0">
                <a:solidFill>
                  <a:schemeClr val="tx1"/>
                </a:solidFill>
                <a:latin typeface="Open Sans" pitchFamily="2" charset="0"/>
                <a:ea typeface="Open Sans" pitchFamily="2" charset="0"/>
                <a:cs typeface="Open Sans" pitchFamily="2" charset="0"/>
              </a:rPr>
              <a:t>Taking the Mass of the Pepper</a:t>
            </a:r>
            <a:endParaRPr lang="en-US" dirty="0"/>
          </a:p>
        </p:txBody>
      </p:sp>
    </p:spTree>
    <p:extLst>
      <p:ext uri="{BB962C8B-B14F-4D97-AF65-F5344CB8AC3E}">
        <p14:creationId xmlns:p14="http://schemas.microsoft.com/office/powerpoint/2010/main" val="2932038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80117-E0E5-D54B-BFC5-FD7433DC6CB8}"/>
              </a:ext>
            </a:extLst>
          </p:cNvPr>
          <p:cNvSpPr>
            <a:spLocks noGrp="1"/>
          </p:cNvSpPr>
          <p:nvPr>
            <p:ph type="title"/>
          </p:nvPr>
        </p:nvSpPr>
        <p:spPr>
          <a:xfrm>
            <a:off x="326115" y="192617"/>
            <a:ext cx="11416706" cy="1325563"/>
          </a:xfrm>
        </p:spPr>
        <p:txBody>
          <a:bodyPr/>
          <a:lstStyle/>
          <a:p>
            <a:pPr algn="ctr"/>
            <a:r>
              <a:rPr lang="en-US" sz="4400" b="1" dirty="0">
                <a:solidFill>
                  <a:srgbClr val="8C66A8"/>
                </a:solidFill>
                <a:latin typeface="Open Sans"/>
                <a:ea typeface="Open Sans"/>
                <a:cs typeface="Open Sans"/>
                <a:sym typeface="Open Sans"/>
              </a:rPr>
              <a:t>HOW WELL DID YOUR METHOD WORK?</a:t>
            </a:r>
            <a:endParaRPr lang="en-US" dirty="0">
              <a:solidFill>
                <a:srgbClr val="8C66A8"/>
              </a:solidFill>
            </a:endParaRPr>
          </a:p>
        </p:txBody>
      </p:sp>
      <p:sp>
        <p:nvSpPr>
          <p:cNvPr id="7" name="Google Shape;68;p2">
            <a:extLst>
              <a:ext uri="{FF2B5EF4-FFF2-40B4-BE49-F238E27FC236}">
                <a16:creationId xmlns:a16="http://schemas.microsoft.com/office/drawing/2014/main" id="{7092DC8B-1838-1D41-AA01-C807F5EF7BF6}"/>
              </a:ext>
            </a:extLst>
          </p:cNvPr>
          <p:cNvSpPr/>
          <p:nvPr/>
        </p:nvSpPr>
        <p:spPr>
          <a:xfrm>
            <a:off x="590549" y="1518180"/>
            <a:ext cx="4810125" cy="4311913"/>
          </a:xfrm>
          <a:prstGeom prst="rect">
            <a:avLst/>
          </a:prstGeom>
          <a:solidFill>
            <a:schemeClr val="bg1"/>
          </a:solidFill>
          <a:ln>
            <a:noFill/>
          </a:ln>
        </p:spPr>
        <p:txBody>
          <a:bodyPr spcFirstLastPara="1" wrap="square" lIns="121900" tIns="121900" rIns="121900" bIns="121900" anchor="t" anchorCtr="0">
            <a:noAutofit/>
          </a:bodyPr>
          <a:lstStyle/>
          <a:p>
            <a:pPr>
              <a:buClr>
                <a:srgbClr val="000000"/>
              </a:buClr>
              <a:buSzPts val="1400"/>
            </a:pPr>
            <a:r>
              <a:rPr lang="en-US" sz="3200" dirty="0">
                <a:latin typeface="Open Sans" panose="020B0606030504020204" pitchFamily="34" charset="0"/>
                <a:ea typeface="Open Sans" panose="020B0606030504020204" pitchFamily="34" charset="0"/>
                <a:cs typeface="Open Sans" panose="020B0606030504020204" pitchFamily="34" charset="0"/>
                <a:sym typeface="Open Sans"/>
              </a:rPr>
              <a:t>On your “</a:t>
            </a:r>
            <a:r>
              <a:rPr lang="en-US" sz="3200" b="1" u="sng" dirty="0">
                <a:latin typeface="Open Sans" panose="020B0606030504020204" pitchFamily="34" charset="0"/>
                <a:ea typeface="Open Sans" panose="020B0606030504020204" pitchFamily="34" charset="0"/>
                <a:cs typeface="Open Sans" panose="020B0606030504020204" pitchFamily="34" charset="0"/>
                <a:sym typeface="Open Sans"/>
              </a:rPr>
              <a:t>Pepper Purification Plan</a:t>
            </a:r>
            <a:r>
              <a:rPr lang="en-US" sz="3200" u="sng" dirty="0">
                <a:latin typeface="Open Sans" panose="020B0606030504020204" pitchFamily="34" charset="0"/>
                <a:ea typeface="Open Sans" panose="020B0606030504020204" pitchFamily="34" charset="0"/>
                <a:cs typeface="Open Sans" panose="020B0606030504020204" pitchFamily="34" charset="0"/>
                <a:sym typeface="Open Sans"/>
              </a:rPr>
              <a:t>,”</a:t>
            </a:r>
            <a:r>
              <a:rPr lang="en-US" sz="3200" dirty="0">
                <a:latin typeface="Open Sans" panose="020B0606030504020204" pitchFamily="34" charset="0"/>
                <a:ea typeface="Open Sans" panose="020B0606030504020204" pitchFamily="34" charset="0"/>
                <a:cs typeface="Open Sans" panose="020B0606030504020204" pitchFamily="34" charset="0"/>
                <a:sym typeface="Open Sans"/>
              </a:rPr>
              <a:t> record the amount of pepper you purified.</a:t>
            </a:r>
          </a:p>
          <a:p>
            <a:pPr>
              <a:buClr>
                <a:srgbClr val="000000"/>
              </a:buClr>
              <a:buSzPts val="1400"/>
            </a:pPr>
            <a:endParaRPr lang="en-US" sz="3200" dirty="0">
              <a:latin typeface="Open Sans" panose="020B0606030504020204" pitchFamily="34" charset="0"/>
              <a:ea typeface="Open Sans" panose="020B0606030504020204" pitchFamily="34" charset="0"/>
              <a:cs typeface="Open Sans" panose="020B0606030504020204" pitchFamily="34" charset="0"/>
              <a:sym typeface="Open Sans"/>
            </a:endParaRPr>
          </a:p>
          <a:p>
            <a:pPr>
              <a:buClr>
                <a:srgbClr val="000000"/>
              </a:buClr>
              <a:buSzPts val="1400"/>
            </a:pPr>
            <a:r>
              <a:rPr lang="en-US" sz="3200" dirty="0">
                <a:latin typeface="Open Sans" panose="020B0606030504020204" pitchFamily="34" charset="0"/>
                <a:ea typeface="Open Sans" panose="020B0606030504020204" pitchFamily="34" charset="0"/>
                <a:cs typeface="Open Sans" panose="020B0606030504020204" pitchFamily="34" charset="0"/>
                <a:sym typeface="Open Sans"/>
              </a:rPr>
              <a:t>Check that there are </a:t>
            </a:r>
            <a:r>
              <a:rPr lang="en-US" sz="3200" b="1" dirty="0">
                <a:latin typeface="Open Sans" panose="020B0606030504020204" pitchFamily="34" charset="0"/>
                <a:ea typeface="Open Sans" panose="020B0606030504020204" pitchFamily="34" charset="0"/>
                <a:cs typeface="Open Sans" panose="020B0606030504020204" pitchFamily="34" charset="0"/>
                <a:sym typeface="Open Sans"/>
              </a:rPr>
              <a:t>no salt or sugar solutes </a:t>
            </a:r>
            <a:r>
              <a:rPr lang="en-US" sz="3200" dirty="0">
                <a:latin typeface="Open Sans" panose="020B0606030504020204" pitchFamily="34" charset="0"/>
                <a:ea typeface="Open Sans" panose="020B0606030504020204" pitchFamily="34" charset="0"/>
                <a:cs typeface="Open Sans" panose="020B0606030504020204" pitchFamily="34" charset="0"/>
                <a:sym typeface="Open Sans"/>
              </a:rPr>
              <a:t>in your pepper that were not dissolved. </a:t>
            </a:r>
            <a:endParaRPr lang="en-US" sz="3200" dirty="0">
              <a:latin typeface="Arial"/>
              <a:ea typeface="Arial"/>
              <a:cs typeface="Arial"/>
              <a:sym typeface="Arial"/>
            </a:endParaRPr>
          </a:p>
        </p:txBody>
      </p:sp>
      <p:grpSp>
        <p:nvGrpSpPr>
          <p:cNvPr id="11" name="Group 10">
            <a:extLst>
              <a:ext uri="{FF2B5EF4-FFF2-40B4-BE49-F238E27FC236}">
                <a16:creationId xmlns:a16="http://schemas.microsoft.com/office/drawing/2014/main" id="{250F4A8A-C688-F64F-A0E3-2A7927AE0A8F}"/>
              </a:ext>
            </a:extLst>
          </p:cNvPr>
          <p:cNvGrpSpPr/>
          <p:nvPr/>
        </p:nvGrpSpPr>
        <p:grpSpPr>
          <a:xfrm>
            <a:off x="6620255" y="1550260"/>
            <a:ext cx="3780663" cy="3467796"/>
            <a:chOff x="7712376" y="2567664"/>
            <a:chExt cx="3225634" cy="2877594"/>
          </a:xfrm>
        </p:grpSpPr>
        <p:grpSp>
          <p:nvGrpSpPr>
            <p:cNvPr id="12" name="Group 11">
              <a:extLst>
                <a:ext uri="{FF2B5EF4-FFF2-40B4-BE49-F238E27FC236}">
                  <a16:creationId xmlns:a16="http://schemas.microsoft.com/office/drawing/2014/main" id="{A3964038-5116-7E47-B7C9-581EB77336D0}"/>
                </a:ext>
              </a:extLst>
            </p:cNvPr>
            <p:cNvGrpSpPr/>
            <p:nvPr/>
          </p:nvGrpSpPr>
          <p:grpSpPr>
            <a:xfrm>
              <a:off x="7712376" y="2567664"/>
              <a:ext cx="3225634" cy="2877594"/>
              <a:chOff x="7132320" y="2452767"/>
              <a:chExt cx="3225634" cy="2877594"/>
            </a:xfrm>
          </p:grpSpPr>
          <p:sp>
            <p:nvSpPr>
              <p:cNvPr id="157" name="Freeform 156">
                <a:extLst>
                  <a:ext uri="{FF2B5EF4-FFF2-40B4-BE49-F238E27FC236}">
                    <a16:creationId xmlns:a16="http://schemas.microsoft.com/office/drawing/2014/main" id="{E09F1DA3-6261-0C4D-BB27-17230FD2564E}"/>
                  </a:ext>
                </a:extLst>
              </p:cNvPr>
              <p:cNvSpPr/>
              <p:nvPr/>
            </p:nvSpPr>
            <p:spPr>
              <a:xfrm>
                <a:off x="7132320" y="2452767"/>
                <a:ext cx="3225634" cy="2877594"/>
              </a:xfrm>
              <a:custGeom>
                <a:avLst/>
                <a:gdLst>
                  <a:gd name="connsiteX0" fmla="*/ 1687484 w 3225634"/>
                  <a:gd name="connsiteY0" fmla="*/ 8312 h 2877594"/>
                  <a:gd name="connsiteX1" fmla="*/ 1687484 w 3225634"/>
                  <a:gd name="connsiteY1" fmla="*/ 8312 h 2877594"/>
                  <a:gd name="connsiteX2" fmla="*/ 1762298 w 3225634"/>
                  <a:gd name="connsiteY2" fmla="*/ 16625 h 2877594"/>
                  <a:gd name="connsiteX3" fmla="*/ 2136371 w 3225634"/>
                  <a:gd name="connsiteY3" fmla="*/ 0 h 2877594"/>
                  <a:gd name="connsiteX4" fmla="*/ 2419004 w 3225634"/>
                  <a:gd name="connsiteY4" fmla="*/ 8312 h 2877594"/>
                  <a:gd name="connsiteX5" fmla="*/ 2485506 w 3225634"/>
                  <a:gd name="connsiteY5" fmla="*/ 16625 h 2877594"/>
                  <a:gd name="connsiteX6" fmla="*/ 2560320 w 3225634"/>
                  <a:gd name="connsiteY6" fmla="*/ 33251 h 2877594"/>
                  <a:gd name="connsiteX7" fmla="*/ 2593571 w 3225634"/>
                  <a:gd name="connsiteY7" fmla="*/ 74814 h 2877594"/>
                  <a:gd name="connsiteX8" fmla="*/ 2651760 w 3225634"/>
                  <a:gd name="connsiteY8" fmla="*/ 141316 h 2877594"/>
                  <a:gd name="connsiteX9" fmla="*/ 2693324 w 3225634"/>
                  <a:gd name="connsiteY9" fmla="*/ 199505 h 2877594"/>
                  <a:gd name="connsiteX10" fmla="*/ 2709949 w 3225634"/>
                  <a:gd name="connsiteY10" fmla="*/ 216131 h 2877594"/>
                  <a:gd name="connsiteX11" fmla="*/ 2759826 w 3225634"/>
                  <a:gd name="connsiteY11" fmla="*/ 199505 h 2877594"/>
                  <a:gd name="connsiteX12" fmla="*/ 2809702 w 3225634"/>
                  <a:gd name="connsiteY12" fmla="*/ 216131 h 2877594"/>
                  <a:gd name="connsiteX13" fmla="*/ 2851266 w 3225634"/>
                  <a:gd name="connsiteY13" fmla="*/ 241069 h 2877594"/>
                  <a:gd name="connsiteX14" fmla="*/ 2901142 w 3225634"/>
                  <a:gd name="connsiteY14" fmla="*/ 299258 h 2877594"/>
                  <a:gd name="connsiteX15" fmla="*/ 2917768 w 3225634"/>
                  <a:gd name="connsiteY15" fmla="*/ 315883 h 2877594"/>
                  <a:gd name="connsiteX16" fmla="*/ 2934393 w 3225634"/>
                  <a:gd name="connsiteY16" fmla="*/ 332509 h 2877594"/>
                  <a:gd name="connsiteX17" fmla="*/ 2975957 w 3225634"/>
                  <a:gd name="connsiteY17" fmla="*/ 365760 h 2877594"/>
                  <a:gd name="connsiteX18" fmla="*/ 2992582 w 3225634"/>
                  <a:gd name="connsiteY18" fmla="*/ 390698 h 2877594"/>
                  <a:gd name="connsiteX19" fmla="*/ 3025833 w 3225634"/>
                  <a:gd name="connsiteY19" fmla="*/ 423949 h 2877594"/>
                  <a:gd name="connsiteX20" fmla="*/ 3050771 w 3225634"/>
                  <a:gd name="connsiteY20" fmla="*/ 473825 h 2877594"/>
                  <a:gd name="connsiteX21" fmla="*/ 3067397 w 3225634"/>
                  <a:gd name="connsiteY21" fmla="*/ 523701 h 2877594"/>
                  <a:gd name="connsiteX22" fmla="*/ 3092335 w 3225634"/>
                  <a:gd name="connsiteY22" fmla="*/ 606829 h 2877594"/>
                  <a:gd name="connsiteX23" fmla="*/ 3125586 w 3225634"/>
                  <a:gd name="connsiteY23" fmla="*/ 648392 h 2877594"/>
                  <a:gd name="connsiteX24" fmla="*/ 3175462 w 3225634"/>
                  <a:gd name="connsiteY24" fmla="*/ 681643 h 2877594"/>
                  <a:gd name="connsiteX25" fmla="*/ 3192088 w 3225634"/>
                  <a:gd name="connsiteY25" fmla="*/ 706581 h 2877594"/>
                  <a:gd name="connsiteX26" fmla="*/ 3192088 w 3225634"/>
                  <a:gd name="connsiteY26" fmla="*/ 831272 h 2877594"/>
                  <a:gd name="connsiteX27" fmla="*/ 3175462 w 3225634"/>
                  <a:gd name="connsiteY27" fmla="*/ 881149 h 2877594"/>
                  <a:gd name="connsiteX28" fmla="*/ 3200400 w 3225634"/>
                  <a:gd name="connsiteY28" fmla="*/ 1130531 h 2877594"/>
                  <a:gd name="connsiteX29" fmla="*/ 3208713 w 3225634"/>
                  <a:gd name="connsiteY29" fmla="*/ 1155469 h 2877594"/>
                  <a:gd name="connsiteX30" fmla="*/ 3225338 w 3225634"/>
                  <a:gd name="connsiteY30" fmla="*/ 1180407 h 2877594"/>
                  <a:gd name="connsiteX31" fmla="*/ 3217026 w 3225634"/>
                  <a:gd name="connsiteY31" fmla="*/ 1280160 h 2877594"/>
                  <a:gd name="connsiteX32" fmla="*/ 3208713 w 3225634"/>
                  <a:gd name="connsiteY32" fmla="*/ 1338349 h 2877594"/>
                  <a:gd name="connsiteX33" fmla="*/ 3225338 w 3225634"/>
                  <a:gd name="connsiteY33" fmla="*/ 1471352 h 2877594"/>
                  <a:gd name="connsiteX34" fmla="*/ 3208713 w 3225634"/>
                  <a:gd name="connsiteY34" fmla="*/ 1637607 h 2877594"/>
                  <a:gd name="connsiteX35" fmla="*/ 3192088 w 3225634"/>
                  <a:gd name="connsiteY35" fmla="*/ 1662545 h 2877594"/>
                  <a:gd name="connsiteX36" fmla="*/ 3175462 w 3225634"/>
                  <a:gd name="connsiteY36" fmla="*/ 1712421 h 2877594"/>
                  <a:gd name="connsiteX37" fmla="*/ 3167149 w 3225634"/>
                  <a:gd name="connsiteY37" fmla="*/ 1770611 h 2877594"/>
                  <a:gd name="connsiteX38" fmla="*/ 3158837 w 3225634"/>
                  <a:gd name="connsiteY38" fmla="*/ 1903614 h 2877594"/>
                  <a:gd name="connsiteX39" fmla="*/ 3142211 w 3225634"/>
                  <a:gd name="connsiteY39" fmla="*/ 1953491 h 2877594"/>
                  <a:gd name="connsiteX40" fmla="*/ 3125586 w 3225634"/>
                  <a:gd name="connsiteY40" fmla="*/ 2003367 h 2877594"/>
                  <a:gd name="connsiteX41" fmla="*/ 3117273 w 3225634"/>
                  <a:gd name="connsiteY41" fmla="*/ 2028305 h 2877594"/>
                  <a:gd name="connsiteX42" fmla="*/ 3084022 w 3225634"/>
                  <a:gd name="connsiteY42" fmla="*/ 2061556 h 2877594"/>
                  <a:gd name="connsiteX43" fmla="*/ 3050771 w 3225634"/>
                  <a:gd name="connsiteY43" fmla="*/ 2103120 h 2877594"/>
                  <a:gd name="connsiteX44" fmla="*/ 3042458 w 3225634"/>
                  <a:gd name="connsiteY44" fmla="*/ 2128058 h 2877594"/>
                  <a:gd name="connsiteX45" fmla="*/ 2992582 w 3225634"/>
                  <a:gd name="connsiteY45" fmla="*/ 2169621 h 2877594"/>
                  <a:gd name="connsiteX46" fmla="*/ 2959331 w 3225634"/>
                  <a:gd name="connsiteY46" fmla="*/ 2177934 h 2877594"/>
                  <a:gd name="connsiteX47" fmla="*/ 2951018 w 3225634"/>
                  <a:gd name="connsiteY47" fmla="*/ 2236123 h 2877594"/>
                  <a:gd name="connsiteX48" fmla="*/ 2934393 w 3225634"/>
                  <a:gd name="connsiteY48" fmla="*/ 2252749 h 2877594"/>
                  <a:gd name="connsiteX49" fmla="*/ 2884517 w 3225634"/>
                  <a:gd name="connsiteY49" fmla="*/ 2277687 h 2877594"/>
                  <a:gd name="connsiteX50" fmla="*/ 2842953 w 3225634"/>
                  <a:gd name="connsiteY50" fmla="*/ 2310938 h 2877594"/>
                  <a:gd name="connsiteX51" fmla="*/ 2793077 w 3225634"/>
                  <a:gd name="connsiteY51" fmla="*/ 2335876 h 2877594"/>
                  <a:gd name="connsiteX52" fmla="*/ 2759826 w 3225634"/>
                  <a:gd name="connsiteY52" fmla="*/ 2369127 h 2877594"/>
                  <a:gd name="connsiteX53" fmla="*/ 2743200 w 3225634"/>
                  <a:gd name="connsiteY53" fmla="*/ 2385752 h 2877594"/>
                  <a:gd name="connsiteX54" fmla="*/ 2726575 w 3225634"/>
                  <a:gd name="connsiteY54" fmla="*/ 2402378 h 2877594"/>
                  <a:gd name="connsiteX55" fmla="*/ 2701637 w 3225634"/>
                  <a:gd name="connsiteY55" fmla="*/ 2410691 h 2877594"/>
                  <a:gd name="connsiteX56" fmla="*/ 2668386 w 3225634"/>
                  <a:gd name="connsiteY56" fmla="*/ 2485505 h 2877594"/>
                  <a:gd name="connsiteX57" fmla="*/ 2651760 w 3225634"/>
                  <a:gd name="connsiteY57" fmla="*/ 2552007 h 2877594"/>
                  <a:gd name="connsiteX58" fmla="*/ 2635135 w 3225634"/>
                  <a:gd name="connsiteY58" fmla="*/ 2576945 h 2877594"/>
                  <a:gd name="connsiteX59" fmla="*/ 2585258 w 3225634"/>
                  <a:gd name="connsiteY59" fmla="*/ 2593571 h 2877594"/>
                  <a:gd name="connsiteX60" fmla="*/ 2560320 w 3225634"/>
                  <a:gd name="connsiteY60" fmla="*/ 2601883 h 2877594"/>
                  <a:gd name="connsiteX61" fmla="*/ 2535382 w 3225634"/>
                  <a:gd name="connsiteY61" fmla="*/ 2610196 h 2877594"/>
                  <a:gd name="connsiteX62" fmla="*/ 2493818 w 3225634"/>
                  <a:gd name="connsiteY62" fmla="*/ 2618509 h 2877594"/>
                  <a:gd name="connsiteX63" fmla="*/ 2460568 w 3225634"/>
                  <a:gd name="connsiteY63" fmla="*/ 2660072 h 2877594"/>
                  <a:gd name="connsiteX64" fmla="*/ 2419004 w 3225634"/>
                  <a:gd name="connsiteY64" fmla="*/ 2693323 h 2877594"/>
                  <a:gd name="connsiteX65" fmla="*/ 2410691 w 3225634"/>
                  <a:gd name="connsiteY65" fmla="*/ 2718261 h 2877594"/>
                  <a:gd name="connsiteX66" fmla="*/ 2352502 w 3225634"/>
                  <a:gd name="connsiteY66" fmla="*/ 2759825 h 2877594"/>
                  <a:gd name="connsiteX67" fmla="*/ 2211186 w 3225634"/>
                  <a:gd name="connsiteY67" fmla="*/ 2759825 h 2877594"/>
                  <a:gd name="connsiteX68" fmla="*/ 2144684 w 3225634"/>
                  <a:gd name="connsiteY68" fmla="*/ 2809701 h 2877594"/>
                  <a:gd name="connsiteX69" fmla="*/ 1953491 w 3225634"/>
                  <a:gd name="connsiteY69" fmla="*/ 2818014 h 2877594"/>
                  <a:gd name="connsiteX70" fmla="*/ 1778924 w 3225634"/>
                  <a:gd name="connsiteY70" fmla="*/ 2818014 h 2877594"/>
                  <a:gd name="connsiteX71" fmla="*/ 1729048 w 3225634"/>
                  <a:gd name="connsiteY71" fmla="*/ 2834640 h 2877594"/>
                  <a:gd name="connsiteX72" fmla="*/ 1704109 w 3225634"/>
                  <a:gd name="connsiteY72" fmla="*/ 2842952 h 2877594"/>
                  <a:gd name="connsiteX73" fmla="*/ 1363288 w 3225634"/>
                  <a:gd name="connsiteY73" fmla="*/ 2826327 h 2877594"/>
                  <a:gd name="connsiteX74" fmla="*/ 1354975 w 3225634"/>
                  <a:gd name="connsiteY74" fmla="*/ 2801389 h 2877594"/>
                  <a:gd name="connsiteX75" fmla="*/ 1330037 w 3225634"/>
                  <a:gd name="connsiteY75" fmla="*/ 2793076 h 2877594"/>
                  <a:gd name="connsiteX76" fmla="*/ 1138844 w 3225634"/>
                  <a:gd name="connsiteY76" fmla="*/ 2784763 h 2877594"/>
                  <a:gd name="connsiteX77" fmla="*/ 1072342 w 3225634"/>
                  <a:gd name="connsiteY77" fmla="*/ 2768138 h 2877594"/>
                  <a:gd name="connsiteX78" fmla="*/ 1022466 w 3225634"/>
                  <a:gd name="connsiteY78" fmla="*/ 2743200 h 2877594"/>
                  <a:gd name="connsiteX79" fmla="*/ 972589 w 3225634"/>
                  <a:gd name="connsiteY79" fmla="*/ 2709949 h 2877594"/>
                  <a:gd name="connsiteX80" fmla="*/ 922713 w 3225634"/>
                  <a:gd name="connsiteY80" fmla="*/ 2685011 h 2877594"/>
                  <a:gd name="connsiteX81" fmla="*/ 889462 w 3225634"/>
                  <a:gd name="connsiteY81" fmla="*/ 2651760 h 2877594"/>
                  <a:gd name="connsiteX82" fmla="*/ 798022 w 3225634"/>
                  <a:gd name="connsiteY82" fmla="*/ 2626821 h 2877594"/>
                  <a:gd name="connsiteX83" fmla="*/ 714895 w 3225634"/>
                  <a:gd name="connsiteY83" fmla="*/ 2618509 h 2877594"/>
                  <a:gd name="connsiteX84" fmla="*/ 673331 w 3225634"/>
                  <a:gd name="connsiteY84" fmla="*/ 2585258 h 2877594"/>
                  <a:gd name="connsiteX85" fmla="*/ 640080 w 3225634"/>
                  <a:gd name="connsiteY85" fmla="*/ 2535381 h 2877594"/>
                  <a:gd name="connsiteX86" fmla="*/ 615142 w 3225634"/>
                  <a:gd name="connsiteY86" fmla="*/ 2510443 h 2877594"/>
                  <a:gd name="connsiteX87" fmla="*/ 565266 w 3225634"/>
                  <a:gd name="connsiteY87" fmla="*/ 2477192 h 2877594"/>
                  <a:gd name="connsiteX88" fmla="*/ 532015 w 3225634"/>
                  <a:gd name="connsiteY88" fmla="*/ 2443941 h 2877594"/>
                  <a:gd name="connsiteX89" fmla="*/ 515389 w 3225634"/>
                  <a:gd name="connsiteY89" fmla="*/ 2427316 h 2877594"/>
                  <a:gd name="connsiteX90" fmla="*/ 498764 w 3225634"/>
                  <a:gd name="connsiteY90" fmla="*/ 2402378 h 2877594"/>
                  <a:gd name="connsiteX91" fmla="*/ 473826 w 3225634"/>
                  <a:gd name="connsiteY91" fmla="*/ 2394065 h 2877594"/>
                  <a:gd name="connsiteX92" fmla="*/ 457200 w 3225634"/>
                  <a:gd name="connsiteY92" fmla="*/ 2344189 h 2877594"/>
                  <a:gd name="connsiteX93" fmla="*/ 448888 w 3225634"/>
                  <a:gd name="connsiteY93" fmla="*/ 2319251 h 2877594"/>
                  <a:gd name="connsiteX94" fmla="*/ 440575 w 3225634"/>
                  <a:gd name="connsiteY94" fmla="*/ 2269374 h 2877594"/>
                  <a:gd name="connsiteX95" fmla="*/ 399011 w 3225634"/>
                  <a:gd name="connsiteY95" fmla="*/ 2244436 h 2877594"/>
                  <a:gd name="connsiteX96" fmla="*/ 357448 w 3225634"/>
                  <a:gd name="connsiteY96" fmla="*/ 2211185 h 2877594"/>
                  <a:gd name="connsiteX97" fmla="*/ 340822 w 3225634"/>
                  <a:gd name="connsiteY97" fmla="*/ 2186247 h 2877594"/>
                  <a:gd name="connsiteX98" fmla="*/ 324197 w 3225634"/>
                  <a:gd name="connsiteY98" fmla="*/ 2136371 h 2877594"/>
                  <a:gd name="connsiteX99" fmla="*/ 307571 w 3225634"/>
                  <a:gd name="connsiteY99" fmla="*/ 2119745 h 2877594"/>
                  <a:gd name="connsiteX100" fmla="*/ 290946 w 3225634"/>
                  <a:gd name="connsiteY100" fmla="*/ 2086494 h 2877594"/>
                  <a:gd name="connsiteX101" fmla="*/ 266008 w 3225634"/>
                  <a:gd name="connsiteY101" fmla="*/ 2061556 h 2877594"/>
                  <a:gd name="connsiteX102" fmla="*/ 257695 w 3225634"/>
                  <a:gd name="connsiteY102" fmla="*/ 2036618 h 2877594"/>
                  <a:gd name="connsiteX103" fmla="*/ 224444 w 3225634"/>
                  <a:gd name="connsiteY103" fmla="*/ 1986741 h 2877594"/>
                  <a:gd name="connsiteX104" fmla="*/ 207818 w 3225634"/>
                  <a:gd name="connsiteY104" fmla="*/ 1961803 h 2877594"/>
                  <a:gd name="connsiteX105" fmla="*/ 182880 w 3225634"/>
                  <a:gd name="connsiteY105" fmla="*/ 1886989 h 2877594"/>
                  <a:gd name="connsiteX106" fmla="*/ 174568 w 3225634"/>
                  <a:gd name="connsiteY106" fmla="*/ 1862051 h 2877594"/>
                  <a:gd name="connsiteX107" fmla="*/ 124691 w 3225634"/>
                  <a:gd name="connsiteY107" fmla="*/ 1795549 h 2877594"/>
                  <a:gd name="connsiteX108" fmla="*/ 91440 w 3225634"/>
                  <a:gd name="connsiteY108" fmla="*/ 1729047 h 2877594"/>
                  <a:gd name="connsiteX109" fmla="*/ 83128 w 3225634"/>
                  <a:gd name="connsiteY109" fmla="*/ 1704109 h 2877594"/>
                  <a:gd name="connsiteX110" fmla="*/ 66502 w 3225634"/>
                  <a:gd name="connsiteY110" fmla="*/ 1687483 h 2877594"/>
                  <a:gd name="connsiteX111" fmla="*/ 49877 w 3225634"/>
                  <a:gd name="connsiteY111" fmla="*/ 1438101 h 2877594"/>
                  <a:gd name="connsiteX112" fmla="*/ 33251 w 3225634"/>
                  <a:gd name="connsiteY112" fmla="*/ 1388225 h 2877594"/>
                  <a:gd name="connsiteX113" fmla="*/ 16626 w 3225634"/>
                  <a:gd name="connsiteY113" fmla="*/ 1338349 h 2877594"/>
                  <a:gd name="connsiteX114" fmla="*/ 8313 w 3225634"/>
                  <a:gd name="connsiteY114" fmla="*/ 1313411 h 2877594"/>
                  <a:gd name="connsiteX115" fmla="*/ 0 w 3225634"/>
                  <a:gd name="connsiteY115" fmla="*/ 1288472 h 2877594"/>
                  <a:gd name="connsiteX116" fmla="*/ 8313 w 3225634"/>
                  <a:gd name="connsiteY116" fmla="*/ 1263534 h 2877594"/>
                  <a:gd name="connsiteX117" fmla="*/ 33251 w 3225634"/>
                  <a:gd name="connsiteY117" fmla="*/ 1246909 h 2877594"/>
                  <a:gd name="connsiteX118" fmla="*/ 49877 w 3225634"/>
                  <a:gd name="connsiteY118" fmla="*/ 1230283 h 2877594"/>
                  <a:gd name="connsiteX119" fmla="*/ 83128 w 3225634"/>
                  <a:gd name="connsiteY119" fmla="*/ 1180407 h 2877594"/>
                  <a:gd name="connsiteX120" fmla="*/ 99753 w 3225634"/>
                  <a:gd name="connsiteY120" fmla="*/ 1088967 h 2877594"/>
                  <a:gd name="connsiteX121" fmla="*/ 108066 w 3225634"/>
                  <a:gd name="connsiteY121" fmla="*/ 1064029 h 2877594"/>
                  <a:gd name="connsiteX122" fmla="*/ 116378 w 3225634"/>
                  <a:gd name="connsiteY122" fmla="*/ 980901 h 2877594"/>
                  <a:gd name="connsiteX123" fmla="*/ 141317 w 3225634"/>
                  <a:gd name="connsiteY123" fmla="*/ 972589 h 2877594"/>
                  <a:gd name="connsiteX124" fmla="*/ 174568 w 3225634"/>
                  <a:gd name="connsiteY124" fmla="*/ 939338 h 2877594"/>
                  <a:gd name="connsiteX125" fmla="*/ 199506 w 3225634"/>
                  <a:gd name="connsiteY125" fmla="*/ 922712 h 2877594"/>
                  <a:gd name="connsiteX126" fmla="*/ 216131 w 3225634"/>
                  <a:gd name="connsiteY126" fmla="*/ 897774 h 2877594"/>
                  <a:gd name="connsiteX127" fmla="*/ 232757 w 3225634"/>
                  <a:gd name="connsiteY127" fmla="*/ 847898 h 2877594"/>
                  <a:gd name="connsiteX128" fmla="*/ 241069 w 3225634"/>
                  <a:gd name="connsiteY128" fmla="*/ 822960 h 2877594"/>
                  <a:gd name="connsiteX129" fmla="*/ 257695 w 3225634"/>
                  <a:gd name="connsiteY129" fmla="*/ 806334 h 2877594"/>
                  <a:gd name="connsiteX130" fmla="*/ 266008 w 3225634"/>
                  <a:gd name="connsiteY130" fmla="*/ 781396 h 2877594"/>
                  <a:gd name="connsiteX131" fmla="*/ 315884 w 3225634"/>
                  <a:gd name="connsiteY131" fmla="*/ 723207 h 2877594"/>
                  <a:gd name="connsiteX132" fmla="*/ 349135 w 3225634"/>
                  <a:gd name="connsiteY132" fmla="*/ 689956 h 2877594"/>
                  <a:gd name="connsiteX133" fmla="*/ 399011 w 3225634"/>
                  <a:gd name="connsiteY133" fmla="*/ 673331 h 2877594"/>
                  <a:gd name="connsiteX134" fmla="*/ 448888 w 3225634"/>
                  <a:gd name="connsiteY134" fmla="*/ 648392 h 2877594"/>
                  <a:gd name="connsiteX135" fmla="*/ 490451 w 3225634"/>
                  <a:gd name="connsiteY135" fmla="*/ 615141 h 2877594"/>
                  <a:gd name="connsiteX136" fmla="*/ 523702 w 3225634"/>
                  <a:gd name="connsiteY136" fmla="*/ 556952 h 2877594"/>
                  <a:gd name="connsiteX137" fmla="*/ 556953 w 3225634"/>
                  <a:gd name="connsiteY137" fmla="*/ 507076 h 2877594"/>
                  <a:gd name="connsiteX138" fmla="*/ 598517 w 3225634"/>
                  <a:gd name="connsiteY138" fmla="*/ 465512 h 2877594"/>
                  <a:gd name="connsiteX139" fmla="*/ 615142 w 3225634"/>
                  <a:gd name="connsiteY139" fmla="*/ 440574 h 2877594"/>
                  <a:gd name="connsiteX140" fmla="*/ 665018 w 3225634"/>
                  <a:gd name="connsiteY140" fmla="*/ 415636 h 2877594"/>
                  <a:gd name="connsiteX141" fmla="*/ 689957 w 3225634"/>
                  <a:gd name="connsiteY141" fmla="*/ 399011 h 2877594"/>
                  <a:gd name="connsiteX142" fmla="*/ 739833 w 3225634"/>
                  <a:gd name="connsiteY142" fmla="*/ 382385 h 2877594"/>
                  <a:gd name="connsiteX143" fmla="*/ 764771 w 3225634"/>
                  <a:gd name="connsiteY143" fmla="*/ 374072 h 2877594"/>
                  <a:gd name="connsiteX144" fmla="*/ 822960 w 3225634"/>
                  <a:gd name="connsiteY144" fmla="*/ 349134 h 2877594"/>
                  <a:gd name="connsiteX145" fmla="*/ 847898 w 3225634"/>
                  <a:gd name="connsiteY145" fmla="*/ 257694 h 2877594"/>
                  <a:gd name="connsiteX146" fmla="*/ 864524 w 3225634"/>
                  <a:gd name="connsiteY146" fmla="*/ 207818 h 2877594"/>
                  <a:gd name="connsiteX147" fmla="*/ 897775 w 3225634"/>
                  <a:gd name="connsiteY147" fmla="*/ 174567 h 2877594"/>
                  <a:gd name="connsiteX148" fmla="*/ 947651 w 3225634"/>
                  <a:gd name="connsiteY148" fmla="*/ 149629 h 2877594"/>
                  <a:gd name="connsiteX149" fmla="*/ 997528 w 3225634"/>
                  <a:gd name="connsiteY149" fmla="*/ 133003 h 2877594"/>
                  <a:gd name="connsiteX150" fmla="*/ 1064029 w 3225634"/>
                  <a:gd name="connsiteY150" fmla="*/ 116378 h 2877594"/>
                  <a:gd name="connsiteX151" fmla="*/ 1205346 w 3225634"/>
                  <a:gd name="connsiteY151" fmla="*/ 108065 h 2877594"/>
                  <a:gd name="connsiteX152" fmla="*/ 1296786 w 3225634"/>
                  <a:gd name="connsiteY152" fmla="*/ 83127 h 2877594"/>
                  <a:gd name="connsiteX153" fmla="*/ 1321724 w 3225634"/>
                  <a:gd name="connsiteY153" fmla="*/ 74814 h 2877594"/>
                  <a:gd name="connsiteX154" fmla="*/ 1346662 w 3225634"/>
                  <a:gd name="connsiteY154" fmla="*/ 66501 h 2877594"/>
                  <a:gd name="connsiteX155" fmla="*/ 1554480 w 3225634"/>
                  <a:gd name="connsiteY155" fmla="*/ 58189 h 2877594"/>
                  <a:gd name="connsiteX156" fmla="*/ 1579418 w 3225634"/>
                  <a:gd name="connsiteY156" fmla="*/ 49876 h 2877594"/>
                  <a:gd name="connsiteX157" fmla="*/ 1629295 w 3225634"/>
                  <a:gd name="connsiteY157" fmla="*/ 16625 h 2877594"/>
                  <a:gd name="connsiteX158" fmla="*/ 1687484 w 3225634"/>
                  <a:gd name="connsiteY158" fmla="*/ 8312 h 2877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Lst>
                <a:rect l="l" t="t" r="r" b="b"/>
                <a:pathLst>
                  <a:path w="3225634" h="2877594">
                    <a:moveTo>
                      <a:pt x="1687484" y="8312"/>
                    </a:moveTo>
                    <a:lnTo>
                      <a:pt x="1687484" y="8312"/>
                    </a:lnTo>
                    <a:cubicBezTo>
                      <a:pt x="1712422" y="11083"/>
                      <a:pt x="1737207" y="16625"/>
                      <a:pt x="1762298" y="16625"/>
                    </a:cubicBezTo>
                    <a:cubicBezTo>
                      <a:pt x="2020862" y="16625"/>
                      <a:pt x="1983639" y="19090"/>
                      <a:pt x="2136371" y="0"/>
                    </a:cubicBezTo>
                    <a:lnTo>
                      <a:pt x="2419004" y="8312"/>
                    </a:lnTo>
                    <a:cubicBezTo>
                      <a:pt x="2441319" y="9375"/>
                      <a:pt x="2463391" y="13466"/>
                      <a:pt x="2485506" y="16625"/>
                    </a:cubicBezTo>
                    <a:cubicBezTo>
                      <a:pt x="2536710" y="23940"/>
                      <a:pt x="2523195" y="20876"/>
                      <a:pt x="2560320" y="33251"/>
                    </a:cubicBezTo>
                    <a:cubicBezTo>
                      <a:pt x="2625126" y="98053"/>
                      <a:pt x="2520188" y="-9053"/>
                      <a:pt x="2593571" y="74814"/>
                    </a:cubicBezTo>
                    <a:cubicBezTo>
                      <a:pt x="2611950" y="95818"/>
                      <a:pt x="2639691" y="114161"/>
                      <a:pt x="2651760" y="141316"/>
                    </a:cubicBezTo>
                    <a:cubicBezTo>
                      <a:pt x="2678746" y="202035"/>
                      <a:pt x="2647966" y="184385"/>
                      <a:pt x="2693324" y="199505"/>
                    </a:cubicBezTo>
                    <a:cubicBezTo>
                      <a:pt x="2698866" y="205047"/>
                      <a:pt x="2702112" y="216131"/>
                      <a:pt x="2709949" y="216131"/>
                    </a:cubicBezTo>
                    <a:cubicBezTo>
                      <a:pt x="2727474" y="216131"/>
                      <a:pt x="2759826" y="199505"/>
                      <a:pt x="2759826" y="199505"/>
                    </a:cubicBezTo>
                    <a:cubicBezTo>
                      <a:pt x="2776451" y="205047"/>
                      <a:pt x="2797310" y="203740"/>
                      <a:pt x="2809702" y="216131"/>
                    </a:cubicBezTo>
                    <a:cubicBezTo>
                      <a:pt x="2832524" y="238952"/>
                      <a:pt x="2818893" y="230278"/>
                      <a:pt x="2851266" y="241069"/>
                    </a:cubicBezTo>
                    <a:cubicBezTo>
                      <a:pt x="2876585" y="279048"/>
                      <a:pt x="2860828" y="258945"/>
                      <a:pt x="2901142" y="299258"/>
                    </a:cubicBezTo>
                    <a:lnTo>
                      <a:pt x="2917768" y="315883"/>
                    </a:lnTo>
                    <a:cubicBezTo>
                      <a:pt x="2923310" y="321425"/>
                      <a:pt x="2927872" y="328162"/>
                      <a:pt x="2934393" y="332509"/>
                    </a:cubicBezTo>
                    <a:cubicBezTo>
                      <a:pt x="2952910" y="344854"/>
                      <a:pt x="2962420" y="348838"/>
                      <a:pt x="2975957" y="365760"/>
                    </a:cubicBezTo>
                    <a:cubicBezTo>
                      <a:pt x="2982198" y="373561"/>
                      <a:pt x="2986080" y="383113"/>
                      <a:pt x="2992582" y="390698"/>
                    </a:cubicBezTo>
                    <a:cubicBezTo>
                      <a:pt x="3002783" y="402599"/>
                      <a:pt x="3025833" y="423949"/>
                      <a:pt x="3025833" y="423949"/>
                    </a:cubicBezTo>
                    <a:cubicBezTo>
                      <a:pt x="3056151" y="514898"/>
                      <a:pt x="3007799" y="377139"/>
                      <a:pt x="3050771" y="473825"/>
                    </a:cubicBezTo>
                    <a:cubicBezTo>
                      <a:pt x="3057889" y="489839"/>
                      <a:pt x="3063147" y="506699"/>
                      <a:pt x="3067397" y="523701"/>
                    </a:cubicBezTo>
                    <a:cubicBezTo>
                      <a:pt x="3072044" y="542292"/>
                      <a:pt x="3084237" y="594682"/>
                      <a:pt x="3092335" y="606829"/>
                    </a:cubicBezTo>
                    <a:cubicBezTo>
                      <a:pt x="3103244" y="623192"/>
                      <a:pt x="3109790" y="636545"/>
                      <a:pt x="3125586" y="648392"/>
                    </a:cubicBezTo>
                    <a:cubicBezTo>
                      <a:pt x="3141571" y="660381"/>
                      <a:pt x="3175462" y="681643"/>
                      <a:pt x="3175462" y="681643"/>
                    </a:cubicBezTo>
                    <a:cubicBezTo>
                      <a:pt x="3181004" y="689956"/>
                      <a:pt x="3187620" y="697645"/>
                      <a:pt x="3192088" y="706581"/>
                    </a:cubicBezTo>
                    <a:cubicBezTo>
                      <a:pt x="3211528" y="745461"/>
                      <a:pt x="3198928" y="790233"/>
                      <a:pt x="3192088" y="831272"/>
                    </a:cubicBezTo>
                    <a:cubicBezTo>
                      <a:pt x="3189207" y="848559"/>
                      <a:pt x="3175462" y="881149"/>
                      <a:pt x="3175462" y="881149"/>
                    </a:cubicBezTo>
                    <a:cubicBezTo>
                      <a:pt x="3184504" y="1098151"/>
                      <a:pt x="3162728" y="1017513"/>
                      <a:pt x="3200400" y="1130531"/>
                    </a:cubicBezTo>
                    <a:cubicBezTo>
                      <a:pt x="3203171" y="1138844"/>
                      <a:pt x="3203853" y="1148178"/>
                      <a:pt x="3208713" y="1155469"/>
                    </a:cubicBezTo>
                    <a:lnTo>
                      <a:pt x="3225338" y="1180407"/>
                    </a:lnTo>
                    <a:cubicBezTo>
                      <a:pt x="3222567" y="1213658"/>
                      <a:pt x="3220519" y="1246977"/>
                      <a:pt x="3217026" y="1280160"/>
                    </a:cubicBezTo>
                    <a:cubicBezTo>
                      <a:pt x="3214975" y="1299646"/>
                      <a:pt x="3208713" y="1318756"/>
                      <a:pt x="3208713" y="1338349"/>
                    </a:cubicBezTo>
                    <a:cubicBezTo>
                      <a:pt x="3208713" y="1428193"/>
                      <a:pt x="3207781" y="1418678"/>
                      <a:pt x="3225338" y="1471352"/>
                    </a:cubicBezTo>
                    <a:cubicBezTo>
                      <a:pt x="3224851" y="1479624"/>
                      <a:pt x="3230400" y="1594234"/>
                      <a:pt x="3208713" y="1637607"/>
                    </a:cubicBezTo>
                    <a:cubicBezTo>
                      <a:pt x="3204245" y="1646543"/>
                      <a:pt x="3196146" y="1653416"/>
                      <a:pt x="3192088" y="1662545"/>
                    </a:cubicBezTo>
                    <a:cubicBezTo>
                      <a:pt x="3184970" y="1678559"/>
                      <a:pt x="3175462" y="1712421"/>
                      <a:pt x="3175462" y="1712421"/>
                    </a:cubicBezTo>
                    <a:cubicBezTo>
                      <a:pt x="3172691" y="1731818"/>
                      <a:pt x="3168846" y="1751091"/>
                      <a:pt x="3167149" y="1770611"/>
                    </a:cubicBezTo>
                    <a:cubicBezTo>
                      <a:pt x="3163301" y="1814865"/>
                      <a:pt x="3164839" y="1859601"/>
                      <a:pt x="3158837" y="1903614"/>
                    </a:cubicBezTo>
                    <a:cubicBezTo>
                      <a:pt x="3156469" y="1920978"/>
                      <a:pt x="3147753" y="1936865"/>
                      <a:pt x="3142211" y="1953491"/>
                    </a:cubicBezTo>
                    <a:lnTo>
                      <a:pt x="3125586" y="2003367"/>
                    </a:lnTo>
                    <a:cubicBezTo>
                      <a:pt x="3122815" y="2011680"/>
                      <a:pt x="3123469" y="2022109"/>
                      <a:pt x="3117273" y="2028305"/>
                    </a:cubicBezTo>
                    <a:cubicBezTo>
                      <a:pt x="3106189" y="2039389"/>
                      <a:pt x="3092717" y="2048514"/>
                      <a:pt x="3084022" y="2061556"/>
                    </a:cubicBezTo>
                    <a:cubicBezTo>
                      <a:pt x="3063050" y="2093015"/>
                      <a:pt x="3074461" y="2079430"/>
                      <a:pt x="3050771" y="2103120"/>
                    </a:cubicBezTo>
                    <a:cubicBezTo>
                      <a:pt x="3048000" y="2111433"/>
                      <a:pt x="3047319" y="2120767"/>
                      <a:pt x="3042458" y="2128058"/>
                    </a:cubicBezTo>
                    <a:cubicBezTo>
                      <a:pt x="3034468" y="2140042"/>
                      <a:pt x="3006895" y="2163487"/>
                      <a:pt x="2992582" y="2169621"/>
                    </a:cubicBezTo>
                    <a:cubicBezTo>
                      <a:pt x="2982081" y="2174121"/>
                      <a:pt x="2970415" y="2175163"/>
                      <a:pt x="2959331" y="2177934"/>
                    </a:cubicBezTo>
                    <a:cubicBezTo>
                      <a:pt x="2956560" y="2197330"/>
                      <a:pt x="2957214" y="2217535"/>
                      <a:pt x="2951018" y="2236123"/>
                    </a:cubicBezTo>
                    <a:cubicBezTo>
                      <a:pt x="2948540" y="2243558"/>
                      <a:pt x="2940513" y="2247853"/>
                      <a:pt x="2934393" y="2252749"/>
                    </a:cubicBezTo>
                    <a:cubicBezTo>
                      <a:pt x="2911374" y="2271164"/>
                      <a:pt x="2910855" y="2268907"/>
                      <a:pt x="2884517" y="2277687"/>
                    </a:cubicBezTo>
                    <a:cubicBezTo>
                      <a:pt x="2869054" y="2293149"/>
                      <a:pt x="2863924" y="2300452"/>
                      <a:pt x="2842953" y="2310938"/>
                    </a:cubicBezTo>
                    <a:cubicBezTo>
                      <a:pt x="2807552" y="2328639"/>
                      <a:pt x="2826429" y="2307289"/>
                      <a:pt x="2793077" y="2335876"/>
                    </a:cubicBezTo>
                    <a:cubicBezTo>
                      <a:pt x="2781176" y="2346077"/>
                      <a:pt x="2770910" y="2358043"/>
                      <a:pt x="2759826" y="2369127"/>
                    </a:cubicBezTo>
                    <a:lnTo>
                      <a:pt x="2743200" y="2385752"/>
                    </a:lnTo>
                    <a:cubicBezTo>
                      <a:pt x="2737658" y="2391294"/>
                      <a:pt x="2734010" y="2399900"/>
                      <a:pt x="2726575" y="2402378"/>
                    </a:cubicBezTo>
                    <a:lnTo>
                      <a:pt x="2701637" y="2410691"/>
                    </a:lnTo>
                    <a:cubicBezTo>
                      <a:pt x="2681852" y="2470045"/>
                      <a:pt x="2694732" y="2445985"/>
                      <a:pt x="2668386" y="2485505"/>
                    </a:cubicBezTo>
                    <a:cubicBezTo>
                      <a:pt x="2665224" y="2501316"/>
                      <a:pt x="2660281" y="2534965"/>
                      <a:pt x="2651760" y="2552007"/>
                    </a:cubicBezTo>
                    <a:cubicBezTo>
                      <a:pt x="2647292" y="2560943"/>
                      <a:pt x="2643607" y="2571650"/>
                      <a:pt x="2635135" y="2576945"/>
                    </a:cubicBezTo>
                    <a:cubicBezTo>
                      <a:pt x="2620274" y="2586233"/>
                      <a:pt x="2601884" y="2588029"/>
                      <a:pt x="2585258" y="2593571"/>
                    </a:cubicBezTo>
                    <a:lnTo>
                      <a:pt x="2560320" y="2601883"/>
                    </a:lnTo>
                    <a:cubicBezTo>
                      <a:pt x="2552007" y="2604654"/>
                      <a:pt x="2543974" y="2608478"/>
                      <a:pt x="2535382" y="2610196"/>
                    </a:cubicBezTo>
                    <a:lnTo>
                      <a:pt x="2493818" y="2618509"/>
                    </a:lnTo>
                    <a:cubicBezTo>
                      <a:pt x="2444149" y="2651621"/>
                      <a:pt x="2487336" y="2615459"/>
                      <a:pt x="2460568" y="2660072"/>
                    </a:cubicBezTo>
                    <a:cubicBezTo>
                      <a:pt x="2452671" y="2673234"/>
                      <a:pt x="2430331" y="2685772"/>
                      <a:pt x="2419004" y="2693323"/>
                    </a:cubicBezTo>
                    <a:cubicBezTo>
                      <a:pt x="2416233" y="2701636"/>
                      <a:pt x="2415784" y="2711131"/>
                      <a:pt x="2410691" y="2718261"/>
                    </a:cubicBezTo>
                    <a:cubicBezTo>
                      <a:pt x="2386037" y="2752777"/>
                      <a:pt x="2384041" y="2749312"/>
                      <a:pt x="2352502" y="2759825"/>
                    </a:cubicBezTo>
                    <a:cubicBezTo>
                      <a:pt x="2299183" y="2753900"/>
                      <a:pt x="2263679" y="2744077"/>
                      <a:pt x="2211186" y="2759825"/>
                    </a:cubicBezTo>
                    <a:cubicBezTo>
                      <a:pt x="2150250" y="2778106"/>
                      <a:pt x="2278025" y="2803903"/>
                      <a:pt x="2144684" y="2809701"/>
                    </a:cubicBezTo>
                    <a:lnTo>
                      <a:pt x="1953491" y="2818014"/>
                    </a:lnTo>
                    <a:cubicBezTo>
                      <a:pt x="1874208" y="2808103"/>
                      <a:pt x="1871957" y="2803324"/>
                      <a:pt x="1778924" y="2818014"/>
                    </a:cubicBezTo>
                    <a:cubicBezTo>
                      <a:pt x="1761614" y="2820747"/>
                      <a:pt x="1745673" y="2829098"/>
                      <a:pt x="1729048" y="2834640"/>
                    </a:cubicBezTo>
                    <a:lnTo>
                      <a:pt x="1704109" y="2842952"/>
                    </a:lnTo>
                    <a:cubicBezTo>
                      <a:pt x="1590502" y="2837410"/>
                      <a:pt x="1399258" y="2934232"/>
                      <a:pt x="1363288" y="2826327"/>
                    </a:cubicBezTo>
                    <a:cubicBezTo>
                      <a:pt x="1360517" y="2818014"/>
                      <a:pt x="1361171" y="2807585"/>
                      <a:pt x="1354975" y="2801389"/>
                    </a:cubicBezTo>
                    <a:cubicBezTo>
                      <a:pt x="1348779" y="2795193"/>
                      <a:pt x="1338774" y="2793748"/>
                      <a:pt x="1330037" y="2793076"/>
                    </a:cubicBezTo>
                    <a:cubicBezTo>
                      <a:pt x="1266434" y="2788183"/>
                      <a:pt x="1202575" y="2787534"/>
                      <a:pt x="1138844" y="2784763"/>
                    </a:cubicBezTo>
                    <a:cubicBezTo>
                      <a:pt x="1116677" y="2779221"/>
                      <a:pt x="1091354" y="2780813"/>
                      <a:pt x="1072342" y="2768138"/>
                    </a:cubicBezTo>
                    <a:cubicBezTo>
                      <a:pt x="1040113" y="2746651"/>
                      <a:pt x="1056882" y="2754671"/>
                      <a:pt x="1022466" y="2743200"/>
                    </a:cubicBezTo>
                    <a:cubicBezTo>
                      <a:pt x="1005840" y="2732116"/>
                      <a:pt x="991545" y="2716268"/>
                      <a:pt x="972589" y="2709949"/>
                    </a:cubicBezTo>
                    <a:cubicBezTo>
                      <a:pt x="948453" y="2701903"/>
                      <a:pt x="943221" y="2702589"/>
                      <a:pt x="922713" y="2685011"/>
                    </a:cubicBezTo>
                    <a:cubicBezTo>
                      <a:pt x="910812" y="2674810"/>
                      <a:pt x="904332" y="2656717"/>
                      <a:pt x="889462" y="2651760"/>
                    </a:cubicBezTo>
                    <a:cubicBezTo>
                      <a:pt x="850472" y="2638763"/>
                      <a:pt x="837187" y="2632043"/>
                      <a:pt x="798022" y="2626821"/>
                    </a:cubicBezTo>
                    <a:cubicBezTo>
                      <a:pt x="770419" y="2623141"/>
                      <a:pt x="742604" y="2621280"/>
                      <a:pt x="714895" y="2618509"/>
                    </a:cubicBezTo>
                    <a:cubicBezTo>
                      <a:pt x="698539" y="2607605"/>
                      <a:pt x="685174" y="2601048"/>
                      <a:pt x="673331" y="2585258"/>
                    </a:cubicBezTo>
                    <a:cubicBezTo>
                      <a:pt x="661342" y="2569273"/>
                      <a:pt x="654209" y="2549510"/>
                      <a:pt x="640080" y="2535381"/>
                    </a:cubicBezTo>
                    <a:cubicBezTo>
                      <a:pt x="631767" y="2527068"/>
                      <a:pt x="624422" y="2517660"/>
                      <a:pt x="615142" y="2510443"/>
                    </a:cubicBezTo>
                    <a:cubicBezTo>
                      <a:pt x="599370" y="2498176"/>
                      <a:pt x="579395" y="2491321"/>
                      <a:pt x="565266" y="2477192"/>
                    </a:cubicBezTo>
                    <a:lnTo>
                      <a:pt x="532015" y="2443941"/>
                    </a:lnTo>
                    <a:cubicBezTo>
                      <a:pt x="526473" y="2438399"/>
                      <a:pt x="519736" y="2433837"/>
                      <a:pt x="515389" y="2427316"/>
                    </a:cubicBezTo>
                    <a:cubicBezTo>
                      <a:pt x="509847" y="2419003"/>
                      <a:pt x="506565" y="2408619"/>
                      <a:pt x="498764" y="2402378"/>
                    </a:cubicBezTo>
                    <a:cubicBezTo>
                      <a:pt x="491922" y="2396904"/>
                      <a:pt x="482139" y="2396836"/>
                      <a:pt x="473826" y="2394065"/>
                    </a:cubicBezTo>
                    <a:lnTo>
                      <a:pt x="457200" y="2344189"/>
                    </a:lnTo>
                    <a:cubicBezTo>
                      <a:pt x="454429" y="2335876"/>
                      <a:pt x="450329" y="2327894"/>
                      <a:pt x="448888" y="2319251"/>
                    </a:cubicBezTo>
                    <a:cubicBezTo>
                      <a:pt x="446117" y="2302625"/>
                      <a:pt x="446493" y="2285156"/>
                      <a:pt x="440575" y="2269374"/>
                    </a:cubicBezTo>
                    <a:cubicBezTo>
                      <a:pt x="433082" y="2249392"/>
                      <a:pt x="414246" y="2252054"/>
                      <a:pt x="399011" y="2244436"/>
                    </a:cubicBezTo>
                    <a:cubicBezTo>
                      <a:pt x="384606" y="2237233"/>
                      <a:pt x="367759" y="2224074"/>
                      <a:pt x="357448" y="2211185"/>
                    </a:cubicBezTo>
                    <a:cubicBezTo>
                      <a:pt x="351207" y="2203384"/>
                      <a:pt x="344880" y="2195377"/>
                      <a:pt x="340822" y="2186247"/>
                    </a:cubicBezTo>
                    <a:cubicBezTo>
                      <a:pt x="333705" y="2170233"/>
                      <a:pt x="336589" y="2148763"/>
                      <a:pt x="324197" y="2136371"/>
                    </a:cubicBezTo>
                    <a:lnTo>
                      <a:pt x="307571" y="2119745"/>
                    </a:lnTo>
                    <a:cubicBezTo>
                      <a:pt x="302029" y="2108661"/>
                      <a:pt x="298149" y="2096578"/>
                      <a:pt x="290946" y="2086494"/>
                    </a:cubicBezTo>
                    <a:cubicBezTo>
                      <a:pt x="284113" y="2076928"/>
                      <a:pt x="272529" y="2071337"/>
                      <a:pt x="266008" y="2061556"/>
                    </a:cubicBezTo>
                    <a:cubicBezTo>
                      <a:pt x="261147" y="2054265"/>
                      <a:pt x="261950" y="2044278"/>
                      <a:pt x="257695" y="2036618"/>
                    </a:cubicBezTo>
                    <a:cubicBezTo>
                      <a:pt x="247991" y="2019151"/>
                      <a:pt x="235528" y="2003367"/>
                      <a:pt x="224444" y="1986741"/>
                    </a:cubicBezTo>
                    <a:lnTo>
                      <a:pt x="207818" y="1961803"/>
                    </a:lnTo>
                    <a:lnTo>
                      <a:pt x="182880" y="1886989"/>
                    </a:lnTo>
                    <a:cubicBezTo>
                      <a:pt x="180109" y="1878676"/>
                      <a:pt x="179428" y="1869342"/>
                      <a:pt x="174568" y="1862051"/>
                    </a:cubicBezTo>
                    <a:cubicBezTo>
                      <a:pt x="136970" y="1805653"/>
                      <a:pt x="155446" y="1826303"/>
                      <a:pt x="124691" y="1795549"/>
                    </a:cubicBezTo>
                    <a:cubicBezTo>
                      <a:pt x="105588" y="1738237"/>
                      <a:pt x="120458" y="1758064"/>
                      <a:pt x="91440" y="1729047"/>
                    </a:cubicBezTo>
                    <a:cubicBezTo>
                      <a:pt x="88669" y="1720734"/>
                      <a:pt x="87636" y="1711623"/>
                      <a:pt x="83128" y="1704109"/>
                    </a:cubicBezTo>
                    <a:cubicBezTo>
                      <a:pt x="79096" y="1697388"/>
                      <a:pt x="67337" y="1695276"/>
                      <a:pt x="66502" y="1687483"/>
                    </a:cubicBezTo>
                    <a:cubicBezTo>
                      <a:pt x="51536" y="1547809"/>
                      <a:pt x="76658" y="1527372"/>
                      <a:pt x="49877" y="1438101"/>
                    </a:cubicBezTo>
                    <a:cubicBezTo>
                      <a:pt x="44841" y="1421315"/>
                      <a:pt x="38793" y="1404850"/>
                      <a:pt x="33251" y="1388225"/>
                    </a:cubicBezTo>
                    <a:lnTo>
                      <a:pt x="16626" y="1338349"/>
                    </a:lnTo>
                    <a:lnTo>
                      <a:pt x="8313" y="1313411"/>
                    </a:lnTo>
                    <a:lnTo>
                      <a:pt x="0" y="1288472"/>
                    </a:lnTo>
                    <a:cubicBezTo>
                      <a:pt x="2771" y="1280159"/>
                      <a:pt x="2839" y="1270376"/>
                      <a:pt x="8313" y="1263534"/>
                    </a:cubicBezTo>
                    <a:cubicBezTo>
                      <a:pt x="14554" y="1255733"/>
                      <a:pt x="25450" y="1253150"/>
                      <a:pt x="33251" y="1246909"/>
                    </a:cubicBezTo>
                    <a:cubicBezTo>
                      <a:pt x="39371" y="1242013"/>
                      <a:pt x="45174" y="1236553"/>
                      <a:pt x="49877" y="1230283"/>
                    </a:cubicBezTo>
                    <a:cubicBezTo>
                      <a:pt x="61866" y="1214298"/>
                      <a:pt x="83128" y="1180407"/>
                      <a:pt x="83128" y="1180407"/>
                    </a:cubicBezTo>
                    <a:cubicBezTo>
                      <a:pt x="102191" y="1123212"/>
                      <a:pt x="80952" y="1192369"/>
                      <a:pt x="99753" y="1088967"/>
                    </a:cubicBezTo>
                    <a:cubicBezTo>
                      <a:pt x="101321" y="1080346"/>
                      <a:pt x="105295" y="1072342"/>
                      <a:pt x="108066" y="1064029"/>
                    </a:cubicBezTo>
                    <a:cubicBezTo>
                      <a:pt x="110837" y="1036320"/>
                      <a:pt x="106861" y="1007072"/>
                      <a:pt x="116378" y="980901"/>
                    </a:cubicBezTo>
                    <a:cubicBezTo>
                      <a:pt x="119373" y="972666"/>
                      <a:pt x="134187" y="977682"/>
                      <a:pt x="141317" y="972589"/>
                    </a:cubicBezTo>
                    <a:cubicBezTo>
                      <a:pt x="154072" y="963478"/>
                      <a:pt x="161526" y="948033"/>
                      <a:pt x="174568" y="939338"/>
                    </a:cubicBezTo>
                    <a:lnTo>
                      <a:pt x="199506" y="922712"/>
                    </a:lnTo>
                    <a:cubicBezTo>
                      <a:pt x="205048" y="914399"/>
                      <a:pt x="212073" y="906903"/>
                      <a:pt x="216131" y="897774"/>
                    </a:cubicBezTo>
                    <a:cubicBezTo>
                      <a:pt x="223249" y="881760"/>
                      <a:pt x="227215" y="864523"/>
                      <a:pt x="232757" y="847898"/>
                    </a:cubicBezTo>
                    <a:cubicBezTo>
                      <a:pt x="235528" y="839585"/>
                      <a:pt x="234873" y="829156"/>
                      <a:pt x="241069" y="822960"/>
                    </a:cubicBezTo>
                    <a:lnTo>
                      <a:pt x="257695" y="806334"/>
                    </a:lnTo>
                    <a:cubicBezTo>
                      <a:pt x="260466" y="798021"/>
                      <a:pt x="262089" y="789233"/>
                      <a:pt x="266008" y="781396"/>
                    </a:cubicBezTo>
                    <a:cubicBezTo>
                      <a:pt x="278669" y="756074"/>
                      <a:pt x="295430" y="743662"/>
                      <a:pt x="315884" y="723207"/>
                    </a:cubicBezTo>
                    <a:lnTo>
                      <a:pt x="349135" y="689956"/>
                    </a:lnTo>
                    <a:lnTo>
                      <a:pt x="399011" y="673331"/>
                    </a:lnTo>
                    <a:cubicBezTo>
                      <a:pt x="470469" y="625690"/>
                      <a:pt x="380064" y="682803"/>
                      <a:pt x="448888" y="648392"/>
                    </a:cubicBezTo>
                    <a:cubicBezTo>
                      <a:pt x="469862" y="637905"/>
                      <a:pt x="474987" y="630606"/>
                      <a:pt x="490451" y="615141"/>
                    </a:cubicBezTo>
                    <a:cubicBezTo>
                      <a:pt x="504303" y="573588"/>
                      <a:pt x="491677" y="602702"/>
                      <a:pt x="523702" y="556952"/>
                    </a:cubicBezTo>
                    <a:cubicBezTo>
                      <a:pt x="535160" y="540583"/>
                      <a:pt x="542824" y="521205"/>
                      <a:pt x="556953" y="507076"/>
                    </a:cubicBezTo>
                    <a:cubicBezTo>
                      <a:pt x="570808" y="493221"/>
                      <a:pt x="587649" y="481815"/>
                      <a:pt x="598517" y="465512"/>
                    </a:cubicBezTo>
                    <a:cubicBezTo>
                      <a:pt x="604059" y="457199"/>
                      <a:pt x="608078" y="447638"/>
                      <a:pt x="615142" y="440574"/>
                    </a:cubicBezTo>
                    <a:cubicBezTo>
                      <a:pt x="638962" y="416754"/>
                      <a:pt x="637977" y="429156"/>
                      <a:pt x="665018" y="415636"/>
                    </a:cubicBezTo>
                    <a:cubicBezTo>
                      <a:pt x="673954" y="411168"/>
                      <a:pt x="680827" y="403069"/>
                      <a:pt x="689957" y="399011"/>
                    </a:cubicBezTo>
                    <a:cubicBezTo>
                      <a:pt x="705971" y="391894"/>
                      <a:pt x="723208" y="387927"/>
                      <a:pt x="739833" y="382385"/>
                    </a:cubicBezTo>
                    <a:cubicBezTo>
                      <a:pt x="748146" y="379614"/>
                      <a:pt x="756934" y="377991"/>
                      <a:pt x="764771" y="374072"/>
                    </a:cubicBezTo>
                    <a:cubicBezTo>
                      <a:pt x="805859" y="353528"/>
                      <a:pt x="786266" y="361366"/>
                      <a:pt x="822960" y="349134"/>
                    </a:cubicBezTo>
                    <a:cubicBezTo>
                      <a:pt x="873202" y="198414"/>
                      <a:pt x="812649" y="386939"/>
                      <a:pt x="847898" y="257694"/>
                    </a:cubicBezTo>
                    <a:cubicBezTo>
                      <a:pt x="852509" y="240787"/>
                      <a:pt x="852132" y="220210"/>
                      <a:pt x="864524" y="207818"/>
                    </a:cubicBezTo>
                    <a:cubicBezTo>
                      <a:pt x="875608" y="196734"/>
                      <a:pt x="882905" y="179524"/>
                      <a:pt x="897775" y="174567"/>
                    </a:cubicBezTo>
                    <a:cubicBezTo>
                      <a:pt x="988729" y="144248"/>
                      <a:pt x="850960" y="192603"/>
                      <a:pt x="947651" y="149629"/>
                    </a:cubicBezTo>
                    <a:cubicBezTo>
                      <a:pt x="963666" y="142511"/>
                      <a:pt x="980902" y="138545"/>
                      <a:pt x="997528" y="133003"/>
                    </a:cubicBezTo>
                    <a:cubicBezTo>
                      <a:pt x="1021868" y="124890"/>
                      <a:pt x="1036451" y="118885"/>
                      <a:pt x="1064029" y="116378"/>
                    </a:cubicBezTo>
                    <a:cubicBezTo>
                      <a:pt x="1111022" y="112106"/>
                      <a:pt x="1158240" y="110836"/>
                      <a:pt x="1205346" y="108065"/>
                    </a:cubicBezTo>
                    <a:cubicBezTo>
                      <a:pt x="1264090" y="96316"/>
                      <a:pt x="1233509" y="104219"/>
                      <a:pt x="1296786" y="83127"/>
                    </a:cubicBezTo>
                    <a:lnTo>
                      <a:pt x="1321724" y="74814"/>
                    </a:lnTo>
                    <a:cubicBezTo>
                      <a:pt x="1330037" y="72043"/>
                      <a:pt x="1337907" y="66851"/>
                      <a:pt x="1346662" y="66501"/>
                    </a:cubicBezTo>
                    <a:lnTo>
                      <a:pt x="1554480" y="58189"/>
                    </a:lnTo>
                    <a:cubicBezTo>
                      <a:pt x="1562793" y="55418"/>
                      <a:pt x="1572127" y="54736"/>
                      <a:pt x="1579418" y="49876"/>
                    </a:cubicBezTo>
                    <a:cubicBezTo>
                      <a:pt x="1618955" y="23518"/>
                      <a:pt x="1586942" y="25096"/>
                      <a:pt x="1629295" y="16625"/>
                    </a:cubicBezTo>
                    <a:cubicBezTo>
                      <a:pt x="1648508" y="12782"/>
                      <a:pt x="1677786" y="9698"/>
                      <a:pt x="1687484" y="8312"/>
                    </a:cubicBezTo>
                    <a:close/>
                  </a:path>
                </a:pathLst>
              </a:custGeom>
              <a:solidFill>
                <a:srgbClr val="F2F2F2">
                  <a:alpha val="34902"/>
                </a:srgb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8" name="Freeform 157">
                <a:extLst>
                  <a:ext uri="{FF2B5EF4-FFF2-40B4-BE49-F238E27FC236}">
                    <a16:creationId xmlns:a16="http://schemas.microsoft.com/office/drawing/2014/main" id="{33B087CE-B1EC-E541-90E6-6CE7478E18F8}"/>
                  </a:ext>
                </a:extLst>
              </p:cNvPr>
              <p:cNvSpPr/>
              <p:nvPr/>
            </p:nvSpPr>
            <p:spPr>
              <a:xfrm>
                <a:off x="7581207" y="2875072"/>
                <a:ext cx="2487821" cy="2187379"/>
              </a:xfrm>
              <a:custGeom>
                <a:avLst/>
                <a:gdLst>
                  <a:gd name="connsiteX0" fmla="*/ 1097280 w 2487821"/>
                  <a:gd name="connsiteY0" fmla="*/ 1132 h 2187379"/>
                  <a:gd name="connsiteX1" fmla="*/ 1097280 w 2487821"/>
                  <a:gd name="connsiteY1" fmla="*/ 1132 h 2187379"/>
                  <a:gd name="connsiteX2" fmla="*/ 1172095 w 2487821"/>
                  <a:gd name="connsiteY2" fmla="*/ 9444 h 2187379"/>
                  <a:gd name="connsiteX3" fmla="*/ 1396538 w 2487821"/>
                  <a:gd name="connsiteY3" fmla="*/ 26070 h 2187379"/>
                  <a:gd name="connsiteX4" fmla="*/ 1537855 w 2487821"/>
                  <a:gd name="connsiteY4" fmla="*/ 17757 h 2187379"/>
                  <a:gd name="connsiteX5" fmla="*/ 1620982 w 2487821"/>
                  <a:gd name="connsiteY5" fmla="*/ 1132 h 2187379"/>
                  <a:gd name="connsiteX6" fmla="*/ 1729048 w 2487821"/>
                  <a:gd name="connsiteY6" fmla="*/ 17757 h 2187379"/>
                  <a:gd name="connsiteX7" fmla="*/ 1745673 w 2487821"/>
                  <a:gd name="connsiteY7" fmla="*/ 34383 h 2187379"/>
                  <a:gd name="connsiteX8" fmla="*/ 1837113 w 2487821"/>
                  <a:gd name="connsiteY8" fmla="*/ 9444 h 2187379"/>
                  <a:gd name="connsiteX9" fmla="*/ 1862051 w 2487821"/>
                  <a:gd name="connsiteY9" fmla="*/ 26070 h 2187379"/>
                  <a:gd name="connsiteX10" fmla="*/ 1903615 w 2487821"/>
                  <a:gd name="connsiteY10" fmla="*/ 75946 h 2187379"/>
                  <a:gd name="connsiteX11" fmla="*/ 1953491 w 2487821"/>
                  <a:gd name="connsiteY11" fmla="*/ 92572 h 2187379"/>
                  <a:gd name="connsiteX12" fmla="*/ 1986742 w 2487821"/>
                  <a:gd name="connsiteY12" fmla="*/ 125823 h 2187379"/>
                  <a:gd name="connsiteX13" fmla="*/ 2003368 w 2487821"/>
                  <a:gd name="connsiteY13" fmla="*/ 142448 h 2187379"/>
                  <a:gd name="connsiteX14" fmla="*/ 2061557 w 2487821"/>
                  <a:gd name="connsiteY14" fmla="*/ 159073 h 2187379"/>
                  <a:gd name="connsiteX15" fmla="*/ 2086495 w 2487821"/>
                  <a:gd name="connsiteY15" fmla="*/ 167386 h 2187379"/>
                  <a:gd name="connsiteX16" fmla="*/ 2144684 w 2487821"/>
                  <a:gd name="connsiteY16" fmla="*/ 175699 h 2187379"/>
                  <a:gd name="connsiteX17" fmla="*/ 2169622 w 2487821"/>
                  <a:gd name="connsiteY17" fmla="*/ 184012 h 2187379"/>
                  <a:gd name="connsiteX18" fmla="*/ 2202873 w 2487821"/>
                  <a:gd name="connsiteY18" fmla="*/ 192324 h 2187379"/>
                  <a:gd name="connsiteX19" fmla="*/ 2244437 w 2487821"/>
                  <a:gd name="connsiteY19" fmla="*/ 217263 h 2187379"/>
                  <a:gd name="connsiteX20" fmla="*/ 2310938 w 2487821"/>
                  <a:gd name="connsiteY20" fmla="*/ 225575 h 2187379"/>
                  <a:gd name="connsiteX21" fmla="*/ 2327564 w 2487821"/>
                  <a:gd name="connsiteY21" fmla="*/ 242201 h 2187379"/>
                  <a:gd name="connsiteX22" fmla="*/ 2335877 w 2487821"/>
                  <a:gd name="connsiteY22" fmla="*/ 267139 h 2187379"/>
                  <a:gd name="connsiteX23" fmla="*/ 2352502 w 2487821"/>
                  <a:gd name="connsiteY23" fmla="*/ 292077 h 2187379"/>
                  <a:gd name="connsiteX24" fmla="*/ 2344189 w 2487821"/>
                  <a:gd name="connsiteY24" fmla="*/ 325328 h 2187379"/>
                  <a:gd name="connsiteX25" fmla="*/ 2335877 w 2487821"/>
                  <a:gd name="connsiteY25" fmla="*/ 350266 h 2187379"/>
                  <a:gd name="connsiteX26" fmla="*/ 2385753 w 2487821"/>
                  <a:gd name="connsiteY26" fmla="*/ 408455 h 2187379"/>
                  <a:gd name="connsiteX27" fmla="*/ 2402378 w 2487821"/>
                  <a:gd name="connsiteY27" fmla="*/ 433393 h 2187379"/>
                  <a:gd name="connsiteX28" fmla="*/ 2410691 w 2487821"/>
                  <a:gd name="connsiteY28" fmla="*/ 458332 h 2187379"/>
                  <a:gd name="connsiteX29" fmla="*/ 2452255 w 2487821"/>
                  <a:gd name="connsiteY29" fmla="*/ 508208 h 2187379"/>
                  <a:gd name="connsiteX30" fmla="*/ 2477193 w 2487821"/>
                  <a:gd name="connsiteY30" fmla="*/ 516521 h 2187379"/>
                  <a:gd name="connsiteX31" fmla="*/ 2477193 w 2487821"/>
                  <a:gd name="connsiteY31" fmla="*/ 591335 h 2187379"/>
                  <a:gd name="connsiteX32" fmla="*/ 2452255 w 2487821"/>
                  <a:gd name="connsiteY32" fmla="*/ 599648 h 2187379"/>
                  <a:gd name="connsiteX33" fmla="*/ 2435629 w 2487821"/>
                  <a:gd name="connsiteY33" fmla="*/ 616273 h 2187379"/>
                  <a:gd name="connsiteX34" fmla="*/ 2419004 w 2487821"/>
                  <a:gd name="connsiteY34" fmla="*/ 666150 h 2187379"/>
                  <a:gd name="connsiteX35" fmla="*/ 2427317 w 2487821"/>
                  <a:gd name="connsiteY35" fmla="*/ 757590 h 2187379"/>
                  <a:gd name="connsiteX36" fmla="*/ 2443942 w 2487821"/>
                  <a:gd name="connsiteY36" fmla="*/ 807466 h 2187379"/>
                  <a:gd name="connsiteX37" fmla="*/ 2452255 w 2487821"/>
                  <a:gd name="connsiteY37" fmla="*/ 832404 h 2187379"/>
                  <a:gd name="connsiteX38" fmla="*/ 2443942 w 2487821"/>
                  <a:gd name="connsiteY38" fmla="*/ 957095 h 2187379"/>
                  <a:gd name="connsiteX39" fmla="*/ 2435629 w 2487821"/>
                  <a:gd name="connsiteY39" fmla="*/ 990346 h 2187379"/>
                  <a:gd name="connsiteX40" fmla="*/ 2427317 w 2487821"/>
                  <a:gd name="connsiteY40" fmla="*/ 1065161 h 2187379"/>
                  <a:gd name="connsiteX41" fmla="*/ 2410691 w 2487821"/>
                  <a:gd name="connsiteY41" fmla="*/ 1115037 h 2187379"/>
                  <a:gd name="connsiteX42" fmla="*/ 2402378 w 2487821"/>
                  <a:gd name="connsiteY42" fmla="*/ 1148288 h 2187379"/>
                  <a:gd name="connsiteX43" fmla="*/ 2419004 w 2487821"/>
                  <a:gd name="connsiteY43" fmla="*/ 1206477 h 2187379"/>
                  <a:gd name="connsiteX44" fmla="*/ 2435629 w 2487821"/>
                  <a:gd name="connsiteY44" fmla="*/ 1223103 h 2187379"/>
                  <a:gd name="connsiteX45" fmla="*/ 2443942 w 2487821"/>
                  <a:gd name="connsiteY45" fmla="*/ 1248041 h 2187379"/>
                  <a:gd name="connsiteX46" fmla="*/ 2427317 w 2487821"/>
                  <a:gd name="connsiteY46" fmla="*/ 1364419 h 2187379"/>
                  <a:gd name="connsiteX47" fmla="*/ 2419004 w 2487821"/>
                  <a:gd name="connsiteY47" fmla="*/ 1497423 h 2187379"/>
                  <a:gd name="connsiteX48" fmla="*/ 2410691 w 2487821"/>
                  <a:gd name="connsiteY48" fmla="*/ 1522361 h 2187379"/>
                  <a:gd name="connsiteX49" fmla="*/ 2385753 w 2487821"/>
                  <a:gd name="connsiteY49" fmla="*/ 1547299 h 2187379"/>
                  <a:gd name="connsiteX50" fmla="*/ 2360815 w 2487821"/>
                  <a:gd name="connsiteY50" fmla="*/ 1555612 h 2187379"/>
                  <a:gd name="connsiteX51" fmla="*/ 2302626 w 2487821"/>
                  <a:gd name="connsiteY51" fmla="*/ 1605488 h 2187379"/>
                  <a:gd name="connsiteX52" fmla="*/ 2277688 w 2487821"/>
                  <a:gd name="connsiteY52" fmla="*/ 1738492 h 2187379"/>
                  <a:gd name="connsiteX53" fmla="*/ 2252749 w 2487821"/>
                  <a:gd name="connsiteY53" fmla="*/ 1780055 h 2187379"/>
                  <a:gd name="connsiteX54" fmla="*/ 2177935 w 2487821"/>
                  <a:gd name="connsiteY54" fmla="*/ 1788368 h 2187379"/>
                  <a:gd name="connsiteX55" fmla="*/ 2128058 w 2487821"/>
                  <a:gd name="connsiteY55" fmla="*/ 1796681 h 2187379"/>
                  <a:gd name="connsiteX56" fmla="*/ 2111433 w 2487821"/>
                  <a:gd name="connsiteY56" fmla="*/ 1821619 h 2187379"/>
                  <a:gd name="connsiteX57" fmla="*/ 2069869 w 2487821"/>
                  <a:gd name="connsiteY57" fmla="*/ 1863183 h 2187379"/>
                  <a:gd name="connsiteX58" fmla="*/ 2036618 w 2487821"/>
                  <a:gd name="connsiteY58" fmla="*/ 1904746 h 2187379"/>
                  <a:gd name="connsiteX59" fmla="*/ 2028306 w 2487821"/>
                  <a:gd name="connsiteY59" fmla="*/ 1929684 h 2187379"/>
                  <a:gd name="connsiteX60" fmla="*/ 1995055 w 2487821"/>
                  <a:gd name="connsiteY60" fmla="*/ 1979561 h 2187379"/>
                  <a:gd name="connsiteX61" fmla="*/ 1903615 w 2487821"/>
                  <a:gd name="connsiteY61" fmla="*/ 1971248 h 2187379"/>
                  <a:gd name="connsiteX62" fmla="*/ 1878677 w 2487821"/>
                  <a:gd name="connsiteY62" fmla="*/ 1962935 h 2187379"/>
                  <a:gd name="connsiteX63" fmla="*/ 1812175 w 2487821"/>
                  <a:gd name="connsiteY63" fmla="*/ 1971248 h 2187379"/>
                  <a:gd name="connsiteX64" fmla="*/ 1762298 w 2487821"/>
                  <a:gd name="connsiteY64" fmla="*/ 2104252 h 2187379"/>
                  <a:gd name="connsiteX65" fmla="*/ 1712422 w 2487821"/>
                  <a:gd name="connsiteY65" fmla="*/ 2095939 h 2187379"/>
                  <a:gd name="connsiteX66" fmla="*/ 1662546 w 2487821"/>
                  <a:gd name="connsiteY66" fmla="*/ 2079313 h 2187379"/>
                  <a:gd name="connsiteX67" fmla="*/ 1645920 w 2487821"/>
                  <a:gd name="connsiteY67" fmla="*/ 2062688 h 2187379"/>
                  <a:gd name="connsiteX68" fmla="*/ 1554480 w 2487821"/>
                  <a:gd name="connsiteY68" fmla="*/ 2046063 h 2187379"/>
                  <a:gd name="connsiteX69" fmla="*/ 1521229 w 2487821"/>
                  <a:gd name="connsiteY69" fmla="*/ 2054375 h 2187379"/>
                  <a:gd name="connsiteX70" fmla="*/ 1512917 w 2487821"/>
                  <a:gd name="connsiteY70" fmla="*/ 2079313 h 2187379"/>
                  <a:gd name="connsiteX71" fmla="*/ 1504604 w 2487821"/>
                  <a:gd name="connsiteY71" fmla="*/ 2112564 h 2187379"/>
                  <a:gd name="connsiteX72" fmla="*/ 1471353 w 2487821"/>
                  <a:gd name="connsiteY72" fmla="*/ 2187379 h 2187379"/>
                  <a:gd name="connsiteX73" fmla="*/ 1413164 w 2487821"/>
                  <a:gd name="connsiteY73" fmla="*/ 2179066 h 2187379"/>
                  <a:gd name="connsiteX74" fmla="*/ 1396538 w 2487821"/>
                  <a:gd name="connsiteY74" fmla="*/ 2129190 h 2187379"/>
                  <a:gd name="connsiteX75" fmla="*/ 1379913 w 2487821"/>
                  <a:gd name="connsiteY75" fmla="*/ 2062688 h 2187379"/>
                  <a:gd name="connsiteX76" fmla="*/ 1371600 w 2487821"/>
                  <a:gd name="connsiteY76" fmla="*/ 2037750 h 2187379"/>
                  <a:gd name="connsiteX77" fmla="*/ 1354975 w 2487821"/>
                  <a:gd name="connsiteY77" fmla="*/ 2021124 h 2187379"/>
                  <a:gd name="connsiteX78" fmla="*/ 1321724 w 2487821"/>
                  <a:gd name="connsiteY78" fmla="*/ 2095939 h 2187379"/>
                  <a:gd name="connsiteX79" fmla="*/ 1296786 w 2487821"/>
                  <a:gd name="connsiteY79" fmla="*/ 2145815 h 2187379"/>
                  <a:gd name="connsiteX80" fmla="*/ 1280160 w 2487821"/>
                  <a:gd name="connsiteY80" fmla="*/ 2162441 h 2187379"/>
                  <a:gd name="connsiteX81" fmla="*/ 1255222 w 2487821"/>
                  <a:gd name="connsiteY81" fmla="*/ 2154128 h 2187379"/>
                  <a:gd name="connsiteX82" fmla="*/ 1238597 w 2487821"/>
                  <a:gd name="connsiteY82" fmla="*/ 2104252 h 2187379"/>
                  <a:gd name="connsiteX83" fmla="*/ 1230284 w 2487821"/>
                  <a:gd name="connsiteY83" fmla="*/ 2079313 h 2187379"/>
                  <a:gd name="connsiteX84" fmla="*/ 1213658 w 2487821"/>
                  <a:gd name="connsiteY84" fmla="*/ 2062688 h 2187379"/>
                  <a:gd name="connsiteX85" fmla="*/ 1188720 w 2487821"/>
                  <a:gd name="connsiteY85" fmla="*/ 2046063 h 2187379"/>
                  <a:gd name="connsiteX86" fmla="*/ 1155469 w 2487821"/>
                  <a:gd name="connsiteY86" fmla="*/ 2037750 h 2187379"/>
                  <a:gd name="connsiteX87" fmla="*/ 1105593 w 2487821"/>
                  <a:gd name="connsiteY87" fmla="*/ 2021124 h 2187379"/>
                  <a:gd name="connsiteX88" fmla="*/ 1080655 w 2487821"/>
                  <a:gd name="connsiteY88" fmla="*/ 2012812 h 2187379"/>
                  <a:gd name="connsiteX89" fmla="*/ 1055717 w 2487821"/>
                  <a:gd name="connsiteY89" fmla="*/ 2004499 h 2187379"/>
                  <a:gd name="connsiteX90" fmla="*/ 989215 w 2487821"/>
                  <a:gd name="connsiteY90" fmla="*/ 2012812 h 2187379"/>
                  <a:gd name="connsiteX91" fmla="*/ 980902 w 2487821"/>
                  <a:gd name="connsiteY91" fmla="*/ 2046063 h 2187379"/>
                  <a:gd name="connsiteX92" fmla="*/ 931026 w 2487821"/>
                  <a:gd name="connsiteY92" fmla="*/ 2062688 h 2187379"/>
                  <a:gd name="connsiteX93" fmla="*/ 881149 w 2487821"/>
                  <a:gd name="connsiteY93" fmla="*/ 2079313 h 2187379"/>
                  <a:gd name="connsiteX94" fmla="*/ 856211 w 2487821"/>
                  <a:gd name="connsiteY94" fmla="*/ 2087626 h 2187379"/>
                  <a:gd name="connsiteX95" fmla="*/ 748146 w 2487821"/>
                  <a:gd name="connsiteY95" fmla="*/ 2071001 h 2187379"/>
                  <a:gd name="connsiteX96" fmla="*/ 698269 w 2487821"/>
                  <a:gd name="connsiteY96" fmla="*/ 2037750 h 2187379"/>
                  <a:gd name="connsiteX97" fmla="*/ 640080 w 2487821"/>
                  <a:gd name="connsiteY97" fmla="*/ 2021124 h 2187379"/>
                  <a:gd name="connsiteX98" fmla="*/ 590204 w 2487821"/>
                  <a:gd name="connsiteY98" fmla="*/ 2004499 h 2187379"/>
                  <a:gd name="connsiteX99" fmla="*/ 515389 w 2487821"/>
                  <a:gd name="connsiteY99" fmla="*/ 1996186 h 2187379"/>
                  <a:gd name="connsiteX100" fmla="*/ 465513 w 2487821"/>
                  <a:gd name="connsiteY100" fmla="*/ 1979561 h 2187379"/>
                  <a:gd name="connsiteX101" fmla="*/ 440575 w 2487821"/>
                  <a:gd name="connsiteY101" fmla="*/ 1971248 h 2187379"/>
                  <a:gd name="connsiteX102" fmla="*/ 390698 w 2487821"/>
                  <a:gd name="connsiteY102" fmla="*/ 1913059 h 2187379"/>
                  <a:gd name="connsiteX103" fmla="*/ 374073 w 2487821"/>
                  <a:gd name="connsiteY103" fmla="*/ 1896433 h 2187379"/>
                  <a:gd name="connsiteX104" fmla="*/ 357448 w 2487821"/>
                  <a:gd name="connsiteY104" fmla="*/ 1871495 h 2187379"/>
                  <a:gd name="connsiteX105" fmla="*/ 332509 w 2487821"/>
                  <a:gd name="connsiteY105" fmla="*/ 1854870 h 2187379"/>
                  <a:gd name="connsiteX106" fmla="*/ 315884 w 2487821"/>
                  <a:gd name="connsiteY106" fmla="*/ 1838244 h 2187379"/>
                  <a:gd name="connsiteX107" fmla="*/ 290946 w 2487821"/>
                  <a:gd name="connsiteY107" fmla="*/ 1821619 h 2187379"/>
                  <a:gd name="connsiteX108" fmla="*/ 249382 w 2487821"/>
                  <a:gd name="connsiteY108" fmla="*/ 1796681 h 2187379"/>
                  <a:gd name="connsiteX109" fmla="*/ 216131 w 2487821"/>
                  <a:gd name="connsiteY109" fmla="*/ 1696928 h 2187379"/>
                  <a:gd name="connsiteX110" fmla="*/ 207818 w 2487821"/>
                  <a:gd name="connsiteY110" fmla="*/ 1671990 h 2187379"/>
                  <a:gd name="connsiteX111" fmla="*/ 199506 w 2487821"/>
                  <a:gd name="connsiteY111" fmla="*/ 1647052 h 2187379"/>
                  <a:gd name="connsiteX112" fmla="*/ 133004 w 2487821"/>
                  <a:gd name="connsiteY112" fmla="*/ 1580550 h 2187379"/>
                  <a:gd name="connsiteX113" fmla="*/ 91440 w 2487821"/>
                  <a:gd name="connsiteY113" fmla="*/ 1538986 h 2187379"/>
                  <a:gd name="connsiteX114" fmla="*/ 74815 w 2487821"/>
                  <a:gd name="connsiteY114" fmla="*/ 1514048 h 2187379"/>
                  <a:gd name="connsiteX115" fmla="*/ 58189 w 2487821"/>
                  <a:gd name="connsiteY115" fmla="*/ 1356106 h 2187379"/>
                  <a:gd name="connsiteX116" fmla="*/ 41564 w 2487821"/>
                  <a:gd name="connsiteY116" fmla="*/ 1306230 h 2187379"/>
                  <a:gd name="connsiteX117" fmla="*/ 33251 w 2487821"/>
                  <a:gd name="connsiteY117" fmla="*/ 1281292 h 2187379"/>
                  <a:gd name="connsiteX118" fmla="*/ 8313 w 2487821"/>
                  <a:gd name="connsiteY118" fmla="*/ 1156601 h 2187379"/>
                  <a:gd name="connsiteX119" fmla="*/ 0 w 2487821"/>
                  <a:gd name="connsiteY119" fmla="*/ 1115037 h 2187379"/>
                  <a:gd name="connsiteX120" fmla="*/ 8313 w 2487821"/>
                  <a:gd name="connsiteY120" fmla="*/ 1015284 h 2187379"/>
                  <a:gd name="connsiteX121" fmla="*/ 24938 w 2487821"/>
                  <a:gd name="connsiteY121" fmla="*/ 965408 h 2187379"/>
                  <a:gd name="connsiteX122" fmla="*/ 33251 w 2487821"/>
                  <a:gd name="connsiteY122" fmla="*/ 940470 h 2187379"/>
                  <a:gd name="connsiteX123" fmla="*/ 49877 w 2487821"/>
                  <a:gd name="connsiteY123" fmla="*/ 799153 h 2187379"/>
                  <a:gd name="connsiteX124" fmla="*/ 66502 w 2487821"/>
                  <a:gd name="connsiteY124" fmla="*/ 749277 h 2187379"/>
                  <a:gd name="connsiteX125" fmla="*/ 83128 w 2487821"/>
                  <a:gd name="connsiteY125" fmla="*/ 724339 h 2187379"/>
                  <a:gd name="connsiteX126" fmla="*/ 91440 w 2487821"/>
                  <a:gd name="connsiteY126" fmla="*/ 699401 h 2187379"/>
                  <a:gd name="connsiteX127" fmla="*/ 133004 w 2487821"/>
                  <a:gd name="connsiteY127" fmla="*/ 657837 h 2187379"/>
                  <a:gd name="connsiteX128" fmla="*/ 149629 w 2487821"/>
                  <a:gd name="connsiteY128" fmla="*/ 607961 h 2187379"/>
                  <a:gd name="connsiteX129" fmla="*/ 199506 w 2487821"/>
                  <a:gd name="connsiteY129" fmla="*/ 591335 h 2187379"/>
                  <a:gd name="connsiteX130" fmla="*/ 224444 w 2487821"/>
                  <a:gd name="connsiteY130" fmla="*/ 574710 h 2187379"/>
                  <a:gd name="connsiteX131" fmla="*/ 274320 w 2487821"/>
                  <a:gd name="connsiteY131" fmla="*/ 549772 h 2187379"/>
                  <a:gd name="connsiteX132" fmla="*/ 349135 w 2487821"/>
                  <a:gd name="connsiteY132" fmla="*/ 458332 h 2187379"/>
                  <a:gd name="connsiteX133" fmla="*/ 365760 w 2487821"/>
                  <a:gd name="connsiteY133" fmla="*/ 433393 h 2187379"/>
                  <a:gd name="connsiteX134" fmla="*/ 390698 w 2487821"/>
                  <a:gd name="connsiteY134" fmla="*/ 383517 h 2187379"/>
                  <a:gd name="connsiteX135" fmla="*/ 423949 w 2487821"/>
                  <a:gd name="connsiteY135" fmla="*/ 350266 h 2187379"/>
                  <a:gd name="connsiteX136" fmla="*/ 440575 w 2487821"/>
                  <a:gd name="connsiteY136" fmla="*/ 333641 h 2187379"/>
                  <a:gd name="connsiteX137" fmla="*/ 490451 w 2487821"/>
                  <a:gd name="connsiteY137" fmla="*/ 300390 h 2187379"/>
                  <a:gd name="connsiteX138" fmla="*/ 532015 w 2487821"/>
                  <a:gd name="connsiteY138" fmla="*/ 275452 h 2187379"/>
                  <a:gd name="connsiteX139" fmla="*/ 606829 w 2487821"/>
                  <a:gd name="connsiteY139" fmla="*/ 242201 h 2187379"/>
                  <a:gd name="connsiteX140" fmla="*/ 631768 w 2487821"/>
                  <a:gd name="connsiteY140" fmla="*/ 233888 h 2187379"/>
                  <a:gd name="connsiteX141" fmla="*/ 689957 w 2487821"/>
                  <a:gd name="connsiteY141" fmla="*/ 175699 h 2187379"/>
                  <a:gd name="connsiteX142" fmla="*/ 706582 w 2487821"/>
                  <a:gd name="connsiteY142" fmla="*/ 159073 h 2187379"/>
                  <a:gd name="connsiteX143" fmla="*/ 723208 w 2487821"/>
                  <a:gd name="connsiteY143" fmla="*/ 142448 h 2187379"/>
                  <a:gd name="connsiteX144" fmla="*/ 739833 w 2487821"/>
                  <a:gd name="connsiteY144" fmla="*/ 117510 h 2187379"/>
                  <a:gd name="connsiteX145" fmla="*/ 789709 w 2487821"/>
                  <a:gd name="connsiteY145" fmla="*/ 92572 h 2187379"/>
                  <a:gd name="connsiteX146" fmla="*/ 806335 w 2487821"/>
                  <a:gd name="connsiteY146" fmla="*/ 75946 h 2187379"/>
                  <a:gd name="connsiteX147" fmla="*/ 856211 w 2487821"/>
                  <a:gd name="connsiteY147" fmla="*/ 59321 h 2187379"/>
                  <a:gd name="connsiteX148" fmla="*/ 939338 w 2487821"/>
                  <a:gd name="connsiteY148" fmla="*/ 26070 h 2187379"/>
                  <a:gd name="connsiteX149" fmla="*/ 1097280 w 2487821"/>
                  <a:gd name="connsiteY149" fmla="*/ 1132 h 2187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2487821" h="2187379">
                    <a:moveTo>
                      <a:pt x="1097280" y="1132"/>
                    </a:moveTo>
                    <a:lnTo>
                      <a:pt x="1097280" y="1132"/>
                    </a:lnTo>
                    <a:cubicBezTo>
                      <a:pt x="1122218" y="3903"/>
                      <a:pt x="1147090" y="7360"/>
                      <a:pt x="1172095" y="9444"/>
                    </a:cubicBezTo>
                    <a:lnTo>
                      <a:pt x="1396538" y="26070"/>
                    </a:lnTo>
                    <a:cubicBezTo>
                      <a:pt x="1443644" y="23299"/>
                      <a:pt x="1490957" y="22968"/>
                      <a:pt x="1537855" y="17757"/>
                    </a:cubicBezTo>
                    <a:cubicBezTo>
                      <a:pt x="1565940" y="14636"/>
                      <a:pt x="1620982" y="1132"/>
                      <a:pt x="1620982" y="1132"/>
                    </a:cubicBezTo>
                    <a:cubicBezTo>
                      <a:pt x="1625782" y="1612"/>
                      <a:pt x="1705082" y="3377"/>
                      <a:pt x="1729048" y="17757"/>
                    </a:cubicBezTo>
                    <a:cubicBezTo>
                      <a:pt x="1735768" y="21789"/>
                      <a:pt x="1740131" y="28841"/>
                      <a:pt x="1745673" y="34383"/>
                    </a:cubicBezTo>
                    <a:cubicBezTo>
                      <a:pt x="1792779" y="-12723"/>
                      <a:pt x="1763407" y="-1085"/>
                      <a:pt x="1837113" y="9444"/>
                    </a:cubicBezTo>
                    <a:cubicBezTo>
                      <a:pt x="1845426" y="14986"/>
                      <a:pt x="1854987" y="19006"/>
                      <a:pt x="1862051" y="26070"/>
                    </a:cubicBezTo>
                    <a:cubicBezTo>
                      <a:pt x="1884039" y="48058"/>
                      <a:pt x="1872977" y="58924"/>
                      <a:pt x="1903615" y="75946"/>
                    </a:cubicBezTo>
                    <a:cubicBezTo>
                      <a:pt x="1918934" y="84457"/>
                      <a:pt x="1953491" y="92572"/>
                      <a:pt x="1953491" y="92572"/>
                    </a:cubicBezTo>
                    <a:lnTo>
                      <a:pt x="1986742" y="125823"/>
                    </a:lnTo>
                    <a:cubicBezTo>
                      <a:pt x="1992284" y="131365"/>
                      <a:pt x="1995933" y="139970"/>
                      <a:pt x="2003368" y="142448"/>
                    </a:cubicBezTo>
                    <a:cubicBezTo>
                      <a:pt x="2063161" y="162380"/>
                      <a:pt x="1988492" y="138198"/>
                      <a:pt x="2061557" y="159073"/>
                    </a:cubicBezTo>
                    <a:cubicBezTo>
                      <a:pt x="2069982" y="161480"/>
                      <a:pt x="2077903" y="165668"/>
                      <a:pt x="2086495" y="167386"/>
                    </a:cubicBezTo>
                    <a:cubicBezTo>
                      <a:pt x="2105708" y="171229"/>
                      <a:pt x="2125288" y="172928"/>
                      <a:pt x="2144684" y="175699"/>
                    </a:cubicBezTo>
                    <a:cubicBezTo>
                      <a:pt x="2152997" y="178470"/>
                      <a:pt x="2161197" y="181605"/>
                      <a:pt x="2169622" y="184012"/>
                    </a:cubicBezTo>
                    <a:cubicBezTo>
                      <a:pt x="2180607" y="187151"/>
                      <a:pt x="2192654" y="187215"/>
                      <a:pt x="2202873" y="192324"/>
                    </a:cubicBezTo>
                    <a:cubicBezTo>
                      <a:pt x="2247771" y="214773"/>
                      <a:pt x="2187380" y="206889"/>
                      <a:pt x="2244437" y="217263"/>
                    </a:cubicBezTo>
                    <a:cubicBezTo>
                      <a:pt x="2266416" y="221259"/>
                      <a:pt x="2288771" y="222804"/>
                      <a:pt x="2310938" y="225575"/>
                    </a:cubicBezTo>
                    <a:cubicBezTo>
                      <a:pt x="2316480" y="231117"/>
                      <a:pt x="2323532" y="235480"/>
                      <a:pt x="2327564" y="242201"/>
                    </a:cubicBezTo>
                    <a:cubicBezTo>
                      <a:pt x="2332072" y="249715"/>
                      <a:pt x="2331958" y="259302"/>
                      <a:pt x="2335877" y="267139"/>
                    </a:cubicBezTo>
                    <a:cubicBezTo>
                      <a:pt x="2340345" y="276075"/>
                      <a:pt x="2346960" y="283764"/>
                      <a:pt x="2352502" y="292077"/>
                    </a:cubicBezTo>
                    <a:cubicBezTo>
                      <a:pt x="2349731" y="303161"/>
                      <a:pt x="2347328" y="314343"/>
                      <a:pt x="2344189" y="325328"/>
                    </a:cubicBezTo>
                    <a:cubicBezTo>
                      <a:pt x="2341782" y="333753"/>
                      <a:pt x="2335877" y="341504"/>
                      <a:pt x="2335877" y="350266"/>
                    </a:cubicBezTo>
                    <a:cubicBezTo>
                      <a:pt x="2335877" y="379879"/>
                      <a:pt x="2365199" y="394753"/>
                      <a:pt x="2385753" y="408455"/>
                    </a:cubicBezTo>
                    <a:cubicBezTo>
                      <a:pt x="2391295" y="416768"/>
                      <a:pt x="2397910" y="424457"/>
                      <a:pt x="2402378" y="433393"/>
                    </a:cubicBezTo>
                    <a:cubicBezTo>
                      <a:pt x="2406297" y="441231"/>
                      <a:pt x="2406772" y="450494"/>
                      <a:pt x="2410691" y="458332"/>
                    </a:cubicBezTo>
                    <a:cubicBezTo>
                      <a:pt x="2418358" y="473666"/>
                      <a:pt x="2438468" y="499016"/>
                      <a:pt x="2452255" y="508208"/>
                    </a:cubicBezTo>
                    <a:cubicBezTo>
                      <a:pt x="2459546" y="513069"/>
                      <a:pt x="2468880" y="513750"/>
                      <a:pt x="2477193" y="516521"/>
                    </a:cubicBezTo>
                    <a:cubicBezTo>
                      <a:pt x="2486299" y="543839"/>
                      <a:pt x="2495673" y="558995"/>
                      <a:pt x="2477193" y="591335"/>
                    </a:cubicBezTo>
                    <a:cubicBezTo>
                      <a:pt x="2472846" y="598943"/>
                      <a:pt x="2460568" y="596877"/>
                      <a:pt x="2452255" y="599648"/>
                    </a:cubicBezTo>
                    <a:cubicBezTo>
                      <a:pt x="2446713" y="605190"/>
                      <a:pt x="2439134" y="609263"/>
                      <a:pt x="2435629" y="616273"/>
                    </a:cubicBezTo>
                    <a:cubicBezTo>
                      <a:pt x="2427792" y="631948"/>
                      <a:pt x="2419004" y="666150"/>
                      <a:pt x="2419004" y="666150"/>
                    </a:cubicBezTo>
                    <a:cubicBezTo>
                      <a:pt x="2421775" y="696630"/>
                      <a:pt x="2421998" y="727450"/>
                      <a:pt x="2427317" y="757590"/>
                    </a:cubicBezTo>
                    <a:cubicBezTo>
                      <a:pt x="2430363" y="774848"/>
                      <a:pt x="2438400" y="790841"/>
                      <a:pt x="2443942" y="807466"/>
                    </a:cubicBezTo>
                    <a:lnTo>
                      <a:pt x="2452255" y="832404"/>
                    </a:lnTo>
                    <a:cubicBezTo>
                      <a:pt x="2449484" y="873968"/>
                      <a:pt x="2448303" y="915668"/>
                      <a:pt x="2443942" y="957095"/>
                    </a:cubicBezTo>
                    <a:cubicBezTo>
                      <a:pt x="2442746" y="968457"/>
                      <a:pt x="2437366" y="979054"/>
                      <a:pt x="2435629" y="990346"/>
                    </a:cubicBezTo>
                    <a:cubicBezTo>
                      <a:pt x="2431814" y="1015146"/>
                      <a:pt x="2432238" y="1040556"/>
                      <a:pt x="2427317" y="1065161"/>
                    </a:cubicBezTo>
                    <a:cubicBezTo>
                      <a:pt x="2423880" y="1082345"/>
                      <a:pt x="2414941" y="1098036"/>
                      <a:pt x="2410691" y="1115037"/>
                    </a:cubicBezTo>
                    <a:lnTo>
                      <a:pt x="2402378" y="1148288"/>
                    </a:lnTo>
                    <a:cubicBezTo>
                      <a:pt x="2403931" y="1154500"/>
                      <a:pt x="2413893" y="1197958"/>
                      <a:pt x="2419004" y="1206477"/>
                    </a:cubicBezTo>
                    <a:cubicBezTo>
                      <a:pt x="2423036" y="1213197"/>
                      <a:pt x="2430087" y="1217561"/>
                      <a:pt x="2435629" y="1223103"/>
                    </a:cubicBezTo>
                    <a:cubicBezTo>
                      <a:pt x="2438400" y="1231416"/>
                      <a:pt x="2443942" y="1239279"/>
                      <a:pt x="2443942" y="1248041"/>
                    </a:cubicBezTo>
                    <a:cubicBezTo>
                      <a:pt x="2443942" y="1320886"/>
                      <a:pt x="2442700" y="1318268"/>
                      <a:pt x="2427317" y="1364419"/>
                    </a:cubicBezTo>
                    <a:cubicBezTo>
                      <a:pt x="2424546" y="1408754"/>
                      <a:pt x="2423654" y="1453246"/>
                      <a:pt x="2419004" y="1497423"/>
                    </a:cubicBezTo>
                    <a:cubicBezTo>
                      <a:pt x="2418087" y="1506137"/>
                      <a:pt x="2415552" y="1515070"/>
                      <a:pt x="2410691" y="1522361"/>
                    </a:cubicBezTo>
                    <a:cubicBezTo>
                      <a:pt x="2404170" y="1532142"/>
                      <a:pt x="2395534" y="1540778"/>
                      <a:pt x="2385753" y="1547299"/>
                    </a:cubicBezTo>
                    <a:cubicBezTo>
                      <a:pt x="2378462" y="1552160"/>
                      <a:pt x="2369128" y="1552841"/>
                      <a:pt x="2360815" y="1555612"/>
                    </a:cubicBezTo>
                    <a:cubicBezTo>
                      <a:pt x="2320500" y="1595927"/>
                      <a:pt x="2340606" y="1580168"/>
                      <a:pt x="2302626" y="1605488"/>
                    </a:cubicBezTo>
                    <a:cubicBezTo>
                      <a:pt x="2270865" y="1700768"/>
                      <a:pt x="2297800" y="1607757"/>
                      <a:pt x="2277688" y="1738492"/>
                    </a:cubicBezTo>
                    <a:cubicBezTo>
                      <a:pt x="2275942" y="1749843"/>
                      <a:pt x="2267481" y="1776037"/>
                      <a:pt x="2252749" y="1780055"/>
                    </a:cubicBezTo>
                    <a:cubicBezTo>
                      <a:pt x="2228542" y="1786657"/>
                      <a:pt x="2202806" y="1785052"/>
                      <a:pt x="2177935" y="1788368"/>
                    </a:cubicBezTo>
                    <a:cubicBezTo>
                      <a:pt x="2161228" y="1790596"/>
                      <a:pt x="2144684" y="1793910"/>
                      <a:pt x="2128058" y="1796681"/>
                    </a:cubicBezTo>
                    <a:cubicBezTo>
                      <a:pt x="2122516" y="1804994"/>
                      <a:pt x="2118012" y="1814100"/>
                      <a:pt x="2111433" y="1821619"/>
                    </a:cubicBezTo>
                    <a:cubicBezTo>
                      <a:pt x="2098531" y="1836365"/>
                      <a:pt x="2080737" y="1846880"/>
                      <a:pt x="2069869" y="1863183"/>
                    </a:cubicBezTo>
                    <a:cubicBezTo>
                      <a:pt x="2048897" y="1894642"/>
                      <a:pt x="2060309" y="1881057"/>
                      <a:pt x="2036618" y="1904746"/>
                    </a:cubicBezTo>
                    <a:cubicBezTo>
                      <a:pt x="2033847" y="1913059"/>
                      <a:pt x="2032561" y="1922024"/>
                      <a:pt x="2028306" y="1929684"/>
                    </a:cubicBezTo>
                    <a:cubicBezTo>
                      <a:pt x="2018602" y="1947151"/>
                      <a:pt x="1995055" y="1979561"/>
                      <a:pt x="1995055" y="1979561"/>
                    </a:cubicBezTo>
                    <a:cubicBezTo>
                      <a:pt x="1964575" y="1976790"/>
                      <a:pt x="1933913" y="1975576"/>
                      <a:pt x="1903615" y="1971248"/>
                    </a:cubicBezTo>
                    <a:cubicBezTo>
                      <a:pt x="1894941" y="1970009"/>
                      <a:pt x="1887439" y="1962935"/>
                      <a:pt x="1878677" y="1962935"/>
                    </a:cubicBezTo>
                    <a:cubicBezTo>
                      <a:pt x="1856337" y="1962935"/>
                      <a:pt x="1834342" y="1968477"/>
                      <a:pt x="1812175" y="1971248"/>
                    </a:cubicBezTo>
                    <a:cubicBezTo>
                      <a:pt x="1763249" y="2044636"/>
                      <a:pt x="1782843" y="2001531"/>
                      <a:pt x="1762298" y="2104252"/>
                    </a:cubicBezTo>
                    <a:cubicBezTo>
                      <a:pt x="1745673" y="2101481"/>
                      <a:pt x="1728773" y="2100027"/>
                      <a:pt x="1712422" y="2095939"/>
                    </a:cubicBezTo>
                    <a:cubicBezTo>
                      <a:pt x="1695421" y="2091688"/>
                      <a:pt x="1662546" y="2079313"/>
                      <a:pt x="1662546" y="2079313"/>
                    </a:cubicBezTo>
                    <a:cubicBezTo>
                      <a:pt x="1657004" y="2073771"/>
                      <a:pt x="1650816" y="2068808"/>
                      <a:pt x="1645920" y="2062688"/>
                    </a:cubicBezTo>
                    <a:cubicBezTo>
                      <a:pt x="1609766" y="2017496"/>
                      <a:pt x="1653317" y="2035081"/>
                      <a:pt x="1554480" y="2046063"/>
                    </a:cubicBezTo>
                    <a:cubicBezTo>
                      <a:pt x="1543396" y="2048834"/>
                      <a:pt x="1530150" y="2047238"/>
                      <a:pt x="1521229" y="2054375"/>
                    </a:cubicBezTo>
                    <a:cubicBezTo>
                      <a:pt x="1514387" y="2059849"/>
                      <a:pt x="1515324" y="2070888"/>
                      <a:pt x="1512917" y="2079313"/>
                    </a:cubicBezTo>
                    <a:cubicBezTo>
                      <a:pt x="1509778" y="2090298"/>
                      <a:pt x="1507887" y="2101621"/>
                      <a:pt x="1504604" y="2112564"/>
                    </a:cubicBezTo>
                    <a:cubicBezTo>
                      <a:pt x="1488416" y="2166523"/>
                      <a:pt x="1495648" y="2150935"/>
                      <a:pt x="1471353" y="2187379"/>
                    </a:cubicBezTo>
                    <a:cubicBezTo>
                      <a:pt x="1451957" y="2184608"/>
                      <a:pt x="1428630" y="2191095"/>
                      <a:pt x="1413164" y="2179066"/>
                    </a:cubicBezTo>
                    <a:cubicBezTo>
                      <a:pt x="1399331" y="2168307"/>
                      <a:pt x="1400788" y="2146191"/>
                      <a:pt x="1396538" y="2129190"/>
                    </a:cubicBezTo>
                    <a:cubicBezTo>
                      <a:pt x="1390996" y="2107023"/>
                      <a:pt x="1387139" y="2084365"/>
                      <a:pt x="1379913" y="2062688"/>
                    </a:cubicBezTo>
                    <a:cubicBezTo>
                      <a:pt x="1377142" y="2054375"/>
                      <a:pt x="1376108" y="2045264"/>
                      <a:pt x="1371600" y="2037750"/>
                    </a:cubicBezTo>
                    <a:cubicBezTo>
                      <a:pt x="1367568" y="2031030"/>
                      <a:pt x="1360517" y="2026666"/>
                      <a:pt x="1354975" y="2021124"/>
                    </a:cubicBezTo>
                    <a:cubicBezTo>
                      <a:pt x="1307060" y="2037096"/>
                      <a:pt x="1335672" y="2019226"/>
                      <a:pt x="1321724" y="2095939"/>
                    </a:cubicBezTo>
                    <a:cubicBezTo>
                      <a:pt x="1318109" y="2115822"/>
                      <a:pt x="1309313" y="2130156"/>
                      <a:pt x="1296786" y="2145815"/>
                    </a:cubicBezTo>
                    <a:cubicBezTo>
                      <a:pt x="1291890" y="2151935"/>
                      <a:pt x="1285702" y="2156899"/>
                      <a:pt x="1280160" y="2162441"/>
                    </a:cubicBezTo>
                    <a:cubicBezTo>
                      <a:pt x="1271847" y="2159670"/>
                      <a:pt x="1260315" y="2161258"/>
                      <a:pt x="1255222" y="2154128"/>
                    </a:cubicBezTo>
                    <a:cubicBezTo>
                      <a:pt x="1245036" y="2139868"/>
                      <a:pt x="1244139" y="2120877"/>
                      <a:pt x="1238597" y="2104252"/>
                    </a:cubicBezTo>
                    <a:cubicBezTo>
                      <a:pt x="1235826" y="2095939"/>
                      <a:pt x="1236480" y="2085509"/>
                      <a:pt x="1230284" y="2079313"/>
                    </a:cubicBezTo>
                    <a:cubicBezTo>
                      <a:pt x="1224742" y="2073771"/>
                      <a:pt x="1219778" y="2067584"/>
                      <a:pt x="1213658" y="2062688"/>
                    </a:cubicBezTo>
                    <a:cubicBezTo>
                      <a:pt x="1205857" y="2056447"/>
                      <a:pt x="1197903" y="2049998"/>
                      <a:pt x="1188720" y="2046063"/>
                    </a:cubicBezTo>
                    <a:cubicBezTo>
                      <a:pt x="1178219" y="2041563"/>
                      <a:pt x="1166412" y="2041033"/>
                      <a:pt x="1155469" y="2037750"/>
                    </a:cubicBezTo>
                    <a:cubicBezTo>
                      <a:pt x="1138683" y="2032714"/>
                      <a:pt x="1122218" y="2026666"/>
                      <a:pt x="1105593" y="2021124"/>
                    </a:cubicBezTo>
                    <a:lnTo>
                      <a:pt x="1080655" y="2012812"/>
                    </a:lnTo>
                    <a:lnTo>
                      <a:pt x="1055717" y="2004499"/>
                    </a:lnTo>
                    <a:cubicBezTo>
                      <a:pt x="1033550" y="2007270"/>
                      <a:pt x="1008744" y="2001963"/>
                      <a:pt x="989215" y="2012812"/>
                    </a:cubicBezTo>
                    <a:cubicBezTo>
                      <a:pt x="979228" y="2018360"/>
                      <a:pt x="989576" y="2038628"/>
                      <a:pt x="980902" y="2046063"/>
                    </a:cubicBezTo>
                    <a:cubicBezTo>
                      <a:pt x="967596" y="2057468"/>
                      <a:pt x="947651" y="2057146"/>
                      <a:pt x="931026" y="2062688"/>
                    </a:cubicBezTo>
                    <a:lnTo>
                      <a:pt x="881149" y="2079313"/>
                    </a:lnTo>
                    <a:lnTo>
                      <a:pt x="856211" y="2087626"/>
                    </a:lnTo>
                    <a:cubicBezTo>
                      <a:pt x="843990" y="2086404"/>
                      <a:pt x="774448" y="2085613"/>
                      <a:pt x="748146" y="2071001"/>
                    </a:cubicBezTo>
                    <a:cubicBezTo>
                      <a:pt x="730679" y="2061297"/>
                      <a:pt x="717225" y="2044069"/>
                      <a:pt x="698269" y="2037750"/>
                    </a:cubicBezTo>
                    <a:cubicBezTo>
                      <a:pt x="614489" y="2009822"/>
                      <a:pt x="744421" y="2052426"/>
                      <a:pt x="640080" y="2021124"/>
                    </a:cubicBezTo>
                    <a:cubicBezTo>
                      <a:pt x="623294" y="2016088"/>
                      <a:pt x="607621" y="2006434"/>
                      <a:pt x="590204" y="2004499"/>
                    </a:cubicBezTo>
                    <a:lnTo>
                      <a:pt x="515389" y="1996186"/>
                    </a:lnTo>
                    <a:lnTo>
                      <a:pt x="465513" y="1979561"/>
                    </a:lnTo>
                    <a:lnTo>
                      <a:pt x="440575" y="1971248"/>
                    </a:lnTo>
                    <a:cubicBezTo>
                      <a:pt x="360545" y="1891218"/>
                      <a:pt x="441332" y="1976352"/>
                      <a:pt x="390698" y="1913059"/>
                    </a:cubicBezTo>
                    <a:cubicBezTo>
                      <a:pt x="385802" y="1906939"/>
                      <a:pt x="378969" y="1902553"/>
                      <a:pt x="374073" y="1896433"/>
                    </a:cubicBezTo>
                    <a:cubicBezTo>
                      <a:pt x="367832" y="1888632"/>
                      <a:pt x="364512" y="1878559"/>
                      <a:pt x="357448" y="1871495"/>
                    </a:cubicBezTo>
                    <a:cubicBezTo>
                      <a:pt x="350383" y="1864431"/>
                      <a:pt x="340311" y="1861111"/>
                      <a:pt x="332509" y="1854870"/>
                    </a:cubicBezTo>
                    <a:cubicBezTo>
                      <a:pt x="326389" y="1849974"/>
                      <a:pt x="322004" y="1843140"/>
                      <a:pt x="315884" y="1838244"/>
                    </a:cubicBezTo>
                    <a:cubicBezTo>
                      <a:pt x="308083" y="1832003"/>
                      <a:pt x="298747" y="1827860"/>
                      <a:pt x="290946" y="1821619"/>
                    </a:cubicBezTo>
                    <a:cubicBezTo>
                      <a:pt x="258344" y="1795537"/>
                      <a:pt x="292690" y="1811116"/>
                      <a:pt x="249382" y="1796681"/>
                    </a:cubicBezTo>
                    <a:lnTo>
                      <a:pt x="216131" y="1696928"/>
                    </a:lnTo>
                    <a:lnTo>
                      <a:pt x="207818" y="1671990"/>
                    </a:lnTo>
                    <a:cubicBezTo>
                      <a:pt x="205047" y="1663677"/>
                      <a:pt x="205702" y="1653248"/>
                      <a:pt x="199506" y="1647052"/>
                    </a:cubicBezTo>
                    <a:lnTo>
                      <a:pt x="133004" y="1580550"/>
                    </a:lnTo>
                    <a:lnTo>
                      <a:pt x="91440" y="1538986"/>
                    </a:lnTo>
                    <a:lnTo>
                      <a:pt x="74815" y="1514048"/>
                    </a:lnTo>
                    <a:cubicBezTo>
                      <a:pt x="71157" y="1462832"/>
                      <a:pt x="72073" y="1407013"/>
                      <a:pt x="58189" y="1356106"/>
                    </a:cubicBezTo>
                    <a:cubicBezTo>
                      <a:pt x="53578" y="1339199"/>
                      <a:pt x="47106" y="1322855"/>
                      <a:pt x="41564" y="1306230"/>
                    </a:cubicBezTo>
                    <a:cubicBezTo>
                      <a:pt x="38793" y="1297917"/>
                      <a:pt x="34969" y="1289884"/>
                      <a:pt x="33251" y="1281292"/>
                    </a:cubicBezTo>
                    <a:lnTo>
                      <a:pt x="8313" y="1156601"/>
                    </a:lnTo>
                    <a:lnTo>
                      <a:pt x="0" y="1115037"/>
                    </a:lnTo>
                    <a:cubicBezTo>
                      <a:pt x="2771" y="1081786"/>
                      <a:pt x="2828" y="1048196"/>
                      <a:pt x="8313" y="1015284"/>
                    </a:cubicBezTo>
                    <a:cubicBezTo>
                      <a:pt x="11194" y="997998"/>
                      <a:pt x="19396" y="982033"/>
                      <a:pt x="24938" y="965408"/>
                    </a:cubicBezTo>
                    <a:lnTo>
                      <a:pt x="33251" y="940470"/>
                    </a:lnTo>
                    <a:cubicBezTo>
                      <a:pt x="38717" y="869416"/>
                      <a:pt x="33979" y="852147"/>
                      <a:pt x="49877" y="799153"/>
                    </a:cubicBezTo>
                    <a:cubicBezTo>
                      <a:pt x="54913" y="782367"/>
                      <a:pt x="56781" y="763858"/>
                      <a:pt x="66502" y="749277"/>
                    </a:cubicBezTo>
                    <a:lnTo>
                      <a:pt x="83128" y="724339"/>
                    </a:lnTo>
                    <a:cubicBezTo>
                      <a:pt x="85899" y="716026"/>
                      <a:pt x="86183" y="706411"/>
                      <a:pt x="91440" y="699401"/>
                    </a:cubicBezTo>
                    <a:cubicBezTo>
                      <a:pt x="103196" y="683726"/>
                      <a:pt x="133004" y="657837"/>
                      <a:pt x="133004" y="657837"/>
                    </a:cubicBezTo>
                    <a:cubicBezTo>
                      <a:pt x="138546" y="641212"/>
                      <a:pt x="133004" y="613503"/>
                      <a:pt x="149629" y="607961"/>
                    </a:cubicBezTo>
                    <a:lnTo>
                      <a:pt x="199506" y="591335"/>
                    </a:lnTo>
                    <a:cubicBezTo>
                      <a:pt x="208984" y="588176"/>
                      <a:pt x="215508" y="579178"/>
                      <a:pt x="224444" y="574710"/>
                    </a:cubicBezTo>
                    <a:cubicBezTo>
                      <a:pt x="258450" y="557707"/>
                      <a:pt x="242558" y="577563"/>
                      <a:pt x="274320" y="549772"/>
                    </a:cubicBezTo>
                    <a:cubicBezTo>
                      <a:pt x="318872" y="510789"/>
                      <a:pt x="316377" y="507470"/>
                      <a:pt x="349135" y="458332"/>
                    </a:cubicBezTo>
                    <a:cubicBezTo>
                      <a:pt x="354677" y="450019"/>
                      <a:pt x="362601" y="442871"/>
                      <a:pt x="365760" y="433393"/>
                    </a:cubicBezTo>
                    <a:cubicBezTo>
                      <a:pt x="373806" y="409257"/>
                      <a:pt x="373120" y="404025"/>
                      <a:pt x="390698" y="383517"/>
                    </a:cubicBezTo>
                    <a:cubicBezTo>
                      <a:pt x="400899" y="371616"/>
                      <a:pt x="412865" y="361350"/>
                      <a:pt x="423949" y="350266"/>
                    </a:cubicBezTo>
                    <a:cubicBezTo>
                      <a:pt x="429491" y="344724"/>
                      <a:pt x="434054" y="337988"/>
                      <a:pt x="440575" y="333641"/>
                    </a:cubicBezTo>
                    <a:cubicBezTo>
                      <a:pt x="457200" y="322557"/>
                      <a:pt x="476322" y="314519"/>
                      <a:pt x="490451" y="300390"/>
                    </a:cubicBezTo>
                    <a:cubicBezTo>
                      <a:pt x="513273" y="277568"/>
                      <a:pt x="499642" y="286242"/>
                      <a:pt x="532015" y="275452"/>
                    </a:cubicBezTo>
                    <a:cubicBezTo>
                      <a:pt x="571534" y="249105"/>
                      <a:pt x="547475" y="261986"/>
                      <a:pt x="606829" y="242201"/>
                    </a:cubicBezTo>
                    <a:lnTo>
                      <a:pt x="631768" y="233888"/>
                    </a:lnTo>
                    <a:lnTo>
                      <a:pt x="689957" y="175699"/>
                    </a:lnTo>
                    <a:lnTo>
                      <a:pt x="706582" y="159073"/>
                    </a:lnTo>
                    <a:cubicBezTo>
                      <a:pt x="712124" y="153531"/>
                      <a:pt x="718861" y="148969"/>
                      <a:pt x="723208" y="142448"/>
                    </a:cubicBezTo>
                    <a:cubicBezTo>
                      <a:pt x="728750" y="134135"/>
                      <a:pt x="732769" y="124574"/>
                      <a:pt x="739833" y="117510"/>
                    </a:cubicBezTo>
                    <a:cubicBezTo>
                      <a:pt x="755949" y="101394"/>
                      <a:pt x="769425" y="99333"/>
                      <a:pt x="789709" y="92572"/>
                    </a:cubicBezTo>
                    <a:cubicBezTo>
                      <a:pt x="795251" y="87030"/>
                      <a:pt x="799325" y="79451"/>
                      <a:pt x="806335" y="75946"/>
                    </a:cubicBezTo>
                    <a:cubicBezTo>
                      <a:pt x="822009" y="68109"/>
                      <a:pt x="840537" y="67158"/>
                      <a:pt x="856211" y="59321"/>
                    </a:cubicBezTo>
                    <a:cubicBezTo>
                      <a:pt x="877793" y="48530"/>
                      <a:pt x="916375" y="27279"/>
                      <a:pt x="939338" y="26070"/>
                    </a:cubicBezTo>
                    <a:lnTo>
                      <a:pt x="1097280" y="1132"/>
                    </a:lnTo>
                    <a:close/>
                  </a:path>
                </a:pathLst>
              </a:custGeom>
              <a:solidFill>
                <a:srgbClr val="945200">
                  <a:alpha val="32157"/>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9" name="Straight Connector 158">
                <a:extLst>
                  <a:ext uri="{FF2B5EF4-FFF2-40B4-BE49-F238E27FC236}">
                    <a16:creationId xmlns:a16="http://schemas.microsoft.com/office/drawing/2014/main" id="{FF2FBAE6-7A3E-2C48-B289-B97171701B5F}"/>
                  </a:ext>
                </a:extLst>
              </p:cNvPr>
              <p:cNvCxnSpPr>
                <a:cxnSpLocks/>
                <a:stCxn id="157" idx="144"/>
                <a:endCxn id="158" idx="140"/>
              </p:cNvCxnSpPr>
              <p:nvPr/>
            </p:nvCxnSpPr>
            <p:spPr>
              <a:xfrm>
                <a:off x="7955280" y="2801901"/>
                <a:ext cx="257695" cy="3070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438FE48B-F38F-C847-9226-CF30CC1EE48F}"/>
                  </a:ext>
                </a:extLst>
              </p:cNvPr>
              <p:cNvCxnSpPr>
                <a:cxnSpLocks/>
                <a:stCxn id="157" idx="134"/>
              </p:cNvCxnSpPr>
              <p:nvPr/>
            </p:nvCxnSpPr>
            <p:spPr>
              <a:xfrm>
                <a:off x="7581208" y="3101159"/>
                <a:ext cx="326967" cy="2284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55AC0C5C-B42B-764C-BB1B-79368DC631C6}"/>
                  </a:ext>
                </a:extLst>
              </p:cNvPr>
              <p:cNvCxnSpPr>
                <a:cxnSpLocks/>
                <a:stCxn id="157" idx="124"/>
              </p:cNvCxnSpPr>
              <p:nvPr/>
            </p:nvCxnSpPr>
            <p:spPr>
              <a:xfrm>
                <a:off x="7306888" y="3392105"/>
                <a:ext cx="415636" cy="136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6C3843CD-0CC6-AA4A-971E-BEEBDE1765B1}"/>
                  </a:ext>
                </a:extLst>
              </p:cNvPr>
              <p:cNvCxnSpPr>
                <a:cxnSpLocks/>
                <a:stCxn id="157" idx="111"/>
              </p:cNvCxnSpPr>
              <p:nvPr/>
            </p:nvCxnSpPr>
            <p:spPr>
              <a:xfrm flipV="1">
                <a:off x="7182197" y="3847336"/>
                <a:ext cx="435725" cy="435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1F468B22-7319-4343-8EC1-DB3A4D7773FC}"/>
                  </a:ext>
                </a:extLst>
              </p:cNvPr>
              <p:cNvCxnSpPr>
                <a:cxnSpLocks/>
                <a:stCxn id="157" idx="106"/>
              </p:cNvCxnSpPr>
              <p:nvPr/>
            </p:nvCxnSpPr>
            <p:spPr>
              <a:xfrm flipV="1">
                <a:off x="7306888" y="4232624"/>
                <a:ext cx="333989" cy="821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3246AD39-AB3F-5542-8A45-89E18A26B6E6}"/>
                  </a:ext>
                </a:extLst>
              </p:cNvPr>
              <p:cNvCxnSpPr>
                <a:cxnSpLocks/>
                <a:stCxn id="157" idx="86"/>
              </p:cNvCxnSpPr>
              <p:nvPr/>
            </p:nvCxnSpPr>
            <p:spPr>
              <a:xfrm flipV="1">
                <a:off x="7747462" y="4759098"/>
                <a:ext cx="195443" cy="2041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7074A194-4A22-A341-8D3F-BA4D45DF3B5F}"/>
                  </a:ext>
                </a:extLst>
              </p:cNvPr>
              <p:cNvCxnSpPr>
                <a:cxnSpLocks/>
                <a:stCxn id="157" idx="74"/>
              </p:cNvCxnSpPr>
              <p:nvPr/>
            </p:nvCxnSpPr>
            <p:spPr>
              <a:xfrm flipV="1">
                <a:off x="8487295" y="4946794"/>
                <a:ext cx="44056" cy="3073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A1353397-0BEA-6541-80B0-C59559D54873}"/>
                  </a:ext>
                </a:extLst>
              </p:cNvPr>
              <p:cNvCxnSpPr>
                <a:cxnSpLocks/>
                <a:stCxn id="157" idx="70"/>
              </p:cNvCxnSpPr>
              <p:nvPr/>
            </p:nvCxnSpPr>
            <p:spPr>
              <a:xfrm flipH="1" flipV="1">
                <a:off x="8861461" y="5054139"/>
                <a:ext cx="49783" cy="2166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821EBDFF-9334-5241-9920-471B620E91C7}"/>
                  </a:ext>
                </a:extLst>
              </p:cNvPr>
              <p:cNvCxnSpPr>
                <a:cxnSpLocks/>
              </p:cNvCxnSpPr>
              <p:nvPr/>
            </p:nvCxnSpPr>
            <p:spPr>
              <a:xfrm flipH="1" flipV="1">
                <a:off x="9060459" y="5058295"/>
                <a:ext cx="49783" cy="2166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289C8939-740A-4E4C-BD74-94CBBEFCA68B}"/>
                  </a:ext>
                </a:extLst>
              </p:cNvPr>
              <p:cNvCxnSpPr>
                <a:cxnSpLocks/>
                <a:stCxn id="157" idx="66"/>
              </p:cNvCxnSpPr>
              <p:nvPr/>
            </p:nvCxnSpPr>
            <p:spPr>
              <a:xfrm flipH="1" flipV="1">
                <a:off x="9339138" y="4969474"/>
                <a:ext cx="145684" cy="2431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57C3EB8B-EA1D-3A4C-BC78-49F1605C195B}"/>
                  </a:ext>
                </a:extLst>
              </p:cNvPr>
              <p:cNvCxnSpPr>
                <a:cxnSpLocks/>
                <a:stCxn id="157" idx="58"/>
              </p:cNvCxnSpPr>
              <p:nvPr/>
            </p:nvCxnSpPr>
            <p:spPr>
              <a:xfrm flipH="1" flipV="1">
                <a:off x="9588975" y="4830196"/>
                <a:ext cx="178480" cy="1995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A9842A23-C4F1-A64F-A643-EF7C41BB55B4}"/>
                  </a:ext>
                </a:extLst>
              </p:cNvPr>
              <p:cNvCxnSpPr>
                <a:cxnSpLocks/>
                <a:stCxn id="157" idx="50"/>
              </p:cNvCxnSpPr>
              <p:nvPr/>
            </p:nvCxnSpPr>
            <p:spPr>
              <a:xfrm flipH="1" flipV="1">
                <a:off x="9835341" y="4659341"/>
                <a:ext cx="139932" cy="1043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A9DCF772-930B-5441-9808-F70F44C1D69D}"/>
                  </a:ext>
                </a:extLst>
              </p:cNvPr>
              <p:cNvCxnSpPr>
                <a:cxnSpLocks/>
                <a:stCxn id="157" idx="42"/>
              </p:cNvCxnSpPr>
              <p:nvPr/>
            </p:nvCxnSpPr>
            <p:spPr>
              <a:xfrm flipH="1" flipV="1">
                <a:off x="9991038" y="4405913"/>
                <a:ext cx="225304" cy="10841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4AD63C7A-D112-C243-99A6-BA3933A8F9D3}"/>
                  </a:ext>
                </a:extLst>
              </p:cNvPr>
              <p:cNvCxnSpPr>
                <a:cxnSpLocks/>
              </p:cNvCxnSpPr>
              <p:nvPr/>
            </p:nvCxnSpPr>
            <p:spPr>
              <a:xfrm flipH="1" flipV="1">
                <a:off x="10024263" y="4219631"/>
                <a:ext cx="272359" cy="736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265FDEAE-5A08-4B4D-B441-7E1CB8829C89}"/>
                  </a:ext>
                </a:extLst>
              </p:cNvPr>
              <p:cNvCxnSpPr>
                <a:cxnSpLocks/>
                <a:stCxn id="157" idx="34"/>
              </p:cNvCxnSpPr>
              <p:nvPr/>
            </p:nvCxnSpPr>
            <p:spPr>
              <a:xfrm flipH="1" flipV="1">
                <a:off x="9990709" y="4016238"/>
                <a:ext cx="350324" cy="741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B5D702A9-A520-7B4D-AC51-CAF9C99AA7CF}"/>
                  </a:ext>
                </a:extLst>
              </p:cNvPr>
              <p:cNvCxnSpPr>
                <a:cxnSpLocks/>
                <a:endCxn id="157" idx="30"/>
              </p:cNvCxnSpPr>
              <p:nvPr/>
            </p:nvCxnSpPr>
            <p:spPr>
              <a:xfrm flipV="1">
                <a:off x="10042503" y="3633174"/>
                <a:ext cx="315155" cy="1062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F490019E-E11E-1F47-8C9B-613391345E71}"/>
                  </a:ext>
                </a:extLst>
              </p:cNvPr>
              <p:cNvCxnSpPr>
                <a:cxnSpLocks/>
                <a:endCxn id="157" idx="25"/>
              </p:cNvCxnSpPr>
              <p:nvPr/>
            </p:nvCxnSpPr>
            <p:spPr>
              <a:xfrm flipV="1">
                <a:off x="10071436" y="3159348"/>
                <a:ext cx="252972" cy="23275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4CB5CCB7-D237-B64C-8D52-BBBDDE622C0E}"/>
                  </a:ext>
                </a:extLst>
              </p:cNvPr>
              <p:cNvCxnSpPr>
                <a:cxnSpLocks/>
                <a:endCxn id="157" idx="17"/>
              </p:cNvCxnSpPr>
              <p:nvPr/>
            </p:nvCxnSpPr>
            <p:spPr>
              <a:xfrm flipV="1">
                <a:off x="9816056" y="2818527"/>
                <a:ext cx="292221" cy="2665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2CE32CB1-4C31-AD41-A0DA-4358F2A40E37}"/>
                  </a:ext>
                </a:extLst>
              </p:cNvPr>
              <p:cNvCxnSpPr>
                <a:cxnSpLocks/>
                <a:endCxn id="157" idx="10"/>
              </p:cNvCxnSpPr>
              <p:nvPr/>
            </p:nvCxnSpPr>
            <p:spPr>
              <a:xfrm flipV="1">
                <a:off x="9556149" y="2668898"/>
                <a:ext cx="286120" cy="3111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AE1AC0DA-5F29-D24A-A9DC-A54B86BA1DE8}"/>
                  </a:ext>
                </a:extLst>
              </p:cNvPr>
              <p:cNvCxnSpPr>
                <a:cxnSpLocks/>
                <a:endCxn id="157" idx="4"/>
              </p:cNvCxnSpPr>
              <p:nvPr/>
            </p:nvCxnSpPr>
            <p:spPr>
              <a:xfrm flipV="1">
                <a:off x="9284144" y="2461079"/>
                <a:ext cx="267180" cy="4298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D0C76E4E-1326-5F48-9704-95FDFDB48B84}"/>
                  </a:ext>
                </a:extLst>
              </p:cNvPr>
              <p:cNvCxnSpPr>
                <a:cxnSpLocks/>
                <a:stCxn id="158" idx="2"/>
                <a:endCxn id="157" idx="157"/>
              </p:cNvCxnSpPr>
              <p:nvPr/>
            </p:nvCxnSpPr>
            <p:spPr>
              <a:xfrm flipV="1">
                <a:off x="8753302" y="2469392"/>
                <a:ext cx="8313" cy="4151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6F64DA15-6208-D04F-969C-B731328ABC6C}"/>
                  </a:ext>
                </a:extLst>
              </p:cNvPr>
              <p:cNvCxnSpPr>
                <a:cxnSpLocks/>
                <a:endCxn id="157" idx="151"/>
              </p:cNvCxnSpPr>
              <p:nvPr/>
            </p:nvCxnSpPr>
            <p:spPr>
              <a:xfrm flipH="1" flipV="1">
                <a:off x="8337666" y="2560832"/>
                <a:ext cx="122554" cy="3716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 12">
              <a:extLst>
                <a:ext uri="{FF2B5EF4-FFF2-40B4-BE49-F238E27FC236}">
                  <a16:creationId xmlns:a16="http://schemas.microsoft.com/office/drawing/2014/main" id="{DC7A1FE2-C5BC-F042-A367-8A033A678C28}"/>
                </a:ext>
              </a:extLst>
            </p:cNvPr>
            <p:cNvGrpSpPr/>
            <p:nvPr/>
          </p:nvGrpSpPr>
          <p:grpSpPr>
            <a:xfrm>
              <a:off x="9172306" y="4129796"/>
              <a:ext cx="578245" cy="461836"/>
              <a:chOff x="9172306" y="4129796"/>
              <a:chExt cx="578245" cy="461836"/>
            </a:xfrm>
          </p:grpSpPr>
          <p:sp>
            <p:nvSpPr>
              <p:cNvPr id="146" name="Oval 145">
                <a:extLst>
                  <a:ext uri="{FF2B5EF4-FFF2-40B4-BE49-F238E27FC236}">
                    <a16:creationId xmlns:a16="http://schemas.microsoft.com/office/drawing/2014/main" id="{F69EE59C-A515-3345-AC15-BFE40B20F1E6}"/>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3D308803-9D6C-FC40-8F81-176C23A28501}"/>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BAA19DF7-3EBB-AA4D-ACA8-D2FE7BBF04A5}"/>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46426719-1801-D945-897C-530CAF5E6839}"/>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C92BC7BD-8C4A-CB4B-9BBD-04034366DD88}"/>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7D5B2E02-89AB-FD40-9615-6AAC0E3DD6C7}"/>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2" name="Oval 151">
                <a:extLst>
                  <a:ext uri="{FF2B5EF4-FFF2-40B4-BE49-F238E27FC236}">
                    <a16:creationId xmlns:a16="http://schemas.microsoft.com/office/drawing/2014/main" id="{57C57AC0-8E50-6C40-BEFD-9E3A35A8E1E8}"/>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3" name="Oval 152">
                <a:extLst>
                  <a:ext uri="{FF2B5EF4-FFF2-40B4-BE49-F238E27FC236}">
                    <a16:creationId xmlns:a16="http://schemas.microsoft.com/office/drawing/2014/main" id="{AE1BBCBB-D13F-8046-BF1A-14FB1AB690C6}"/>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4" name="Oval 153">
                <a:extLst>
                  <a:ext uri="{FF2B5EF4-FFF2-40B4-BE49-F238E27FC236}">
                    <a16:creationId xmlns:a16="http://schemas.microsoft.com/office/drawing/2014/main" id="{477FD67F-A25E-254D-AD73-5977FEA56D4C}"/>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5" name="Oval 154">
                <a:extLst>
                  <a:ext uri="{FF2B5EF4-FFF2-40B4-BE49-F238E27FC236}">
                    <a16:creationId xmlns:a16="http://schemas.microsoft.com/office/drawing/2014/main" id="{17089CC8-1512-7447-A8FD-852EF7D572AF}"/>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6" name="Oval 155">
                <a:extLst>
                  <a:ext uri="{FF2B5EF4-FFF2-40B4-BE49-F238E27FC236}">
                    <a16:creationId xmlns:a16="http://schemas.microsoft.com/office/drawing/2014/main" id="{CB3EC939-A719-FF48-9DC4-CF1C46944A2A}"/>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998F0388-8EC3-3941-B766-8542BE9FC7A3}"/>
                </a:ext>
              </a:extLst>
            </p:cNvPr>
            <p:cNvGrpSpPr/>
            <p:nvPr/>
          </p:nvGrpSpPr>
          <p:grpSpPr>
            <a:xfrm>
              <a:off x="9324706" y="4282196"/>
              <a:ext cx="578245" cy="461836"/>
              <a:chOff x="9172306" y="4129796"/>
              <a:chExt cx="578245" cy="461836"/>
            </a:xfrm>
          </p:grpSpPr>
          <p:sp>
            <p:nvSpPr>
              <p:cNvPr id="135" name="Oval 134">
                <a:extLst>
                  <a:ext uri="{FF2B5EF4-FFF2-40B4-BE49-F238E27FC236}">
                    <a16:creationId xmlns:a16="http://schemas.microsoft.com/office/drawing/2014/main" id="{2D05D690-470E-5F40-977F-AB33DBBD777C}"/>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C7C75A80-F220-1045-915F-72F7F9CE456D}"/>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B1671732-E160-7347-A75C-7AF9C799A56F}"/>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9D64E3D9-1FF9-C44A-8687-B97B5965C325}"/>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11C0DBAE-4C31-ED45-8AA6-AE0D51C88CAF}"/>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0046B74A-1008-E447-B9F1-3BF1A712DC59}"/>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094282BB-704D-9643-AF4D-D59F9F09196B}"/>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6CF017CD-8A3F-5044-B3D4-0D6613D0E628}"/>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D10F81EC-805A-5647-9021-82BEE104A9E9}"/>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DF3F3924-E05F-2A43-BC1E-B2CA64364B53}"/>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4D2D9990-E1DA-B34B-BE57-8376897D07FD}"/>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9DBD2609-2EC0-B945-ABBE-7AA37D108294}"/>
                </a:ext>
              </a:extLst>
            </p:cNvPr>
            <p:cNvGrpSpPr/>
            <p:nvPr/>
          </p:nvGrpSpPr>
          <p:grpSpPr>
            <a:xfrm>
              <a:off x="9395837" y="3178313"/>
              <a:ext cx="578245" cy="461836"/>
              <a:chOff x="9172306" y="4129796"/>
              <a:chExt cx="578245" cy="461836"/>
            </a:xfrm>
          </p:grpSpPr>
          <p:sp>
            <p:nvSpPr>
              <p:cNvPr id="124" name="Oval 123">
                <a:extLst>
                  <a:ext uri="{FF2B5EF4-FFF2-40B4-BE49-F238E27FC236}">
                    <a16:creationId xmlns:a16="http://schemas.microsoft.com/office/drawing/2014/main" id="{C127F66A-7B41-1547-9A9E-C984400B7D47}"/>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E3125446-E717-B445-A0BD-8A01174F2E69}"/>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225123ED-BB07-AE49-B4BB-DFD302565ABB}"/>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B9568207-A0C9-E243-B59E-30328CD65E20}"/>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72F9FC98-EC07-5D4A-AD73-EF7B00DB76F7}"/>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AB31810A-8115-A94E-8D51-053FDD0365ED}"/>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A4994943-0C53-634F-8578-DD807D77F7C8}"/>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1DECC50A-4087-B349-B115-CB5CB385DC6D}"/>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8A69DAAC-14A5-8140-B6FD-547AFCA5D9DE}"/>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E9EF9384-27C7-6544-9F52-618135A4C51C}"/>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9150C5C6-FE90-E745-BA22-8F4EA74811D7}"/>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DBB707BD-ED86-D543-80C2-341D580FF75E}"/>
                </a:ext>
              </a:extLst>
            </p:cNvPr>
            <p:cNvGrpSpPr/>
            <p:nvPr/>
          </p:nvGrpSpPr>
          <p:grpSpPr>
            <a:xfrm>
              <a:off x="9844903" y="3531239"/>
              <a:ext cx="578245" cy="461836"/>
              <a:chOff x="9172306" y="4129796"/>
              <a:chExt cx="578245" cy="461836"/>
            </a:xfrm>
          </p:grpSpPr>
          <p:sp>
            <p:nvSpPr>
              <p:cNvPr id="113" name="Oval 112">
                <a:extLst>
                  <a:ext uri="{FF2B5EF4-FFF2-40B4-BE49-F238E27FC236}">
                    <a16:creationId xmlns:a16="http://schemas.microsoft.com/office/drawing/2014/main" id="{789C2664-0749-0F4A-85C9-2D725DB8FF3A}"/>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21DEC3D6-6EBF-F945-B9D4-A4D574A16B99}"/>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741F2423-8E04-1542-AFC1-05271F38D883}"/>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7A4344FA-A106-6542-9A5F-512465859373}"/>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3A97CEA7-3404-AC41-9243-EE64B7F5F671}"/>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87206793-5B8B-584C-BCE0-C8B7221B3A34}"/>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0F02B057-A5FF-E246-B544-04B163791943}"/>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A44B5D52-A1D1-D447-B37A-966010F651B3}"/>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79559DCD-ACFD-0C45-92FD-D4C269613F6A}"/>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2212E531-3B17-BA47-A390-A86ADD91112B}"/>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A3369082-CC53-004D-B8AF-4CEF886E8850}"/>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3F8B7214-C7D4-964B-85D2-E5A34D976A6B}"/>
                </a:ext>
              </a:extLst>
            </p:cNvPr>
            <p:cNvGrpSpPr/>
            <p:nvPr/>
          </p:nvGrpSpPr>
          <p:grpSpPr>
            <a:xfrm>
              <a:off x="8874811" y="3244642"/>
              <a:ext cx="578245" cy="461836"/>
              <a:chOff x="9172306" y="4129796"/>
              <a:chExt cx="578245" cy="461836"/>
            </a:xfrm>
          </p:grpSpPr>
          <p:sp>
            <p:nvSpPr>
              <p:cNvPr id="102" name="Oval 101">
                <a:extLst>
                  <a:ext uri="{FF2B5EF4-FFF2-40B4-BE49-F238E27FC236}">
                    <a16:creationId xmlns:a16="http://schemas.microsoft.com/office/drawing/2014/main" id="{DF5147DD-ED34-E545-8403-2DE35EC08E6D}"/>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6EAF55D5-8B34-8345-98E7-839DC447EFC2}"/>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F5F246C9-38D8-5547-8F1A-BFB8EE86418A}"/>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7E47444C-67D6-DA40-8529-E8CA278E6450}"/>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158F1F3F-13D7-384B-B5A7-E6CD96FD111D}"/>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20256AC8-EFD5-1041-82C6-B507E393F30A}"/>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0D8BC0A4-21E4-AB49-882E-85F70C8BA29F}"/>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16A93B32-82C5-6543-B2F2-224A29D7F13B}"/>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D77EB757-7C0A-104E-B376-419C00FDDBCA}"/>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A199EA28-BC92-7941-A53C-E913CADC67E5}"/>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29A9D9FE-8430-A14D-9654-D54E64AA3EE0}"/>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EA2EF633-8438-A549-AD3A-E26F9D0B05C2}"/>
                </a:ext>
              </a:extLst>
            </p:cNvPr>
            <p:cNvGrpSpPr/>
            <p:nvPr/>
          </p:nvGrpSpPr>
          <p:grpSpPr>
            <a:xfrm>
              <a:off x="9383483" y="3711144"/>
              <a:ext cx="578245" cy="461836"/>
              <a:chOff x="9172306" y="4129796"/>
              <a:chExt cx="578245" cy="461836"/>
            </a:xfrm>
          </p:grpSpPr>
          <p:sp>
            <p:nvSpPr>
              <p:cNvPr id="91" name="Oval 90">
                <a:extLst>
                  <a:ext uri="{FF2B5EF4-FFF2-40B4-BE49-F238E27FC236}">
                    <a16:creationId xmlns:a16="http://schemas.microsoft.com/office/drawing/2014/main" id="{A28C7618-A98F-6E4E-81E6-4DE9B6BA0AD2}"/>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FB4C3BFD-B3A1-3043-9EB3-82029CC04C62}"/>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1F9F7878-4316-DE49-9169-9E6E4C85BF0B}"/>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B44B482A-4373-AD44-9F5C-1C8F84E4721F}"/>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F321F1B7-F367-7649-89EE-F83C1F890714}"/>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08DF77FD-C803-4747-833B-F39EE12E1836}"/>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C252F20A-0D71-BC41-9B11-D7464EBC2C53}"/>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2CD4F1B2-7032-494B-95F6-CFAD0382ED92}"/>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5317244E-D9FD-0C46-BF3B-F65A42DADABD}"/>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F0A7167C-83CC-0A43-8283-8E69A0A87027}"/>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9B681A05-B726-7B4F-AACA-CAA1441B48B6}"/>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C136E0AA-E4DC-AC43-9729-CCC229239594}"/>
                </a:ext>
              </a:extLst>
            </p:cNvPr>
            <p:cNvGrpSpPr/>
            <p:nvPr/>
          </p:nvGrpSpPr>
          <p:grpSpPr>
            <a:xfrm>
              <a:off x="8718824" y="4404860"/>
              <a:ext cx="578245" cy="461836"/>
              <a:chOff x="9172306" y="4129796"/>
              <a:chExt cx="578245" cy="461836"/>
            </a:xfrm>
          </p:grpSpPr>
          <p:sp>
            <p:nvSpPr>
              <p:cNvPr id="80" name="Oval 79">
                <a:extLst>
                  <a:ext uri="{FF2B5EF4-FFF2-40B4-BE49-F238E27FC236}">
                    <a16:creationId xmlns:a16="http://schemas.microsoft.com/office/drawing/2014/main" id="{2E264582-7BE7-E14E-89A7-F068C9C7637F}"/>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676335E2-54BC-9A42-940D-D4007EC4E353}"/>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4936C18E-3F3E-1F49-AAD0-7C5CF49B1BE6}"/>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D0B0D90B-FDBE-054F-BE79-5A3FB49DC711}"/>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721AF3C1-AD27-2E4A-8F99-2EA709966D0C}"/>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7E81E99B-F785-C14D-A5D7-5B62AE97E501}"/>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0495FC1B-FBC4-444F-B04E-8855479EE219}"/>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1A22C8D8-ABFD-1842-BC59-AEBE83EBBBF5}"/>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C673C55B-CBBB-C642-9B6F-7051BF013BC1}"/>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32332AA3-65EC-6D46-8561-DCE937371C3D}"/>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BAEF1BB8-8B8F-DB42-82F5-56C5D458CD19}"/>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76320EA1-3E0E-3A41-86D4-880859E52C19}"/>
                </a:ext>
              </a:extLst>
            </p:cNvPr>
            <p:cNvGrpSpPr/>
            <p:nvPr/>
          </p:nvGrpSpPr>
          <p:grpSpPr>
            <a:xfrm>
              <a:off x="8514386" y="3992263"/>
              <a:ext cx="578245" cy="461836"/>
              <a:chOff x="9172306" y="4129796"/>
              <a:chExt cx="578245" cy="461836"/>
            </a:xfrm>
          </p:grpSpPr>
          <p:sp>
            <p:nvSpPr>
              <p:cNvPr id="69" name="Oval 68">
                <a:extLst>
                  <a:ext uri="{FF2B5EF4-FFF2-40B4-BE49-F238E27FC236}">
                    <a16:creationId xmlns:a16="http://schemas.microsoft.com/office/drawing/2014/main" id="{EAD39577-A790-944B-9858-2FD938208EDD}"/>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23031336-B516-1D42-B77D-60B9D106B8F0}"/>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CDC878E2-5274-B24F-8809-E2758096642D}"/>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8209CA9-8BE5-DF4C-A929-36DB059E2E8C}"/>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E0DCDFC2-3C3C-144D-98D2-5E6D8F4A99C3}"/>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718CB545-013F-E142-8B0D-377B25C1CD2F}"/>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D1F7849F-7234-4D47-BA19-1E1EDCDF6598}"/>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C70F94B0-DE50-B44B-9002-154A91BBC610}"/>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F7BE7757-6B80-604D-A577-18522B2C2A2F}"/>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645EA5B7-0772-E041-A055-2FEE06031697}"/>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A1F05F08-ECC6-A247-A010-3D47F0C02EDF}"/>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15BBEA47-6AC3-3440-871D-8CE9BCD2F38F}"/>
                </a:ext>
              </a:extLst>
            </p:cNvPr>
            <p:cNvGrpSpPr/>
            <p:nvPr/>
          </p:nvGrpSpPr>
          <p:grpSpPr>
            <a:xfrm rot="5097368">
              <a:off x="9692696" y="4144663"/>
              <a:ext cx="578245" cy="461836"/>
              <a:chOff x="9172306" y="4129796"/>
              <a:chExt cx="578245" cy="461836"/>
            </a:xfrm>
          </p:grpSpPr>
          <p:sp>
            <p:nvSpPr>
              <p:cNvPr id="58" name="Oval 57">
                <a:extLst>
                  <a:ext uri="{FF2B5EF4-FFF2-40B4-BE49-F238E27FC236}">
                    <a16:creationId xmlns:a16="http://schemas.microsoft.com/office/drawing/2014/main" id="{0C6B4D66-3557-E04C-BE43-B882A44626DD}"/>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86D2AB0E-E5F8-B044-B1A1-79F7C96A2432}"/>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48388FBB-939F-184D-ABEE-AF83669C82ED}"/>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8580BCEC-120F-7D43-887E-07B77C7993FD}"/>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F5AE1E46-0F7A-EA43-B3C6-2891D32E688D}"/>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3EF00694-4273-2042-96E6-B81AC0BF12AE}"/>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70818C72-7230-264D-A6F6-692A65604240}"/>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D2DB7074-327E-6F48-BB87-767A282D027A}"/>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006D5719-BF8D-694E-BBBC-795BE6533EF3}"/>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07719BAE-2933-1245-828F-646740C0072F}"/>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969E4B28-BBC0-7D40-89E8-E15B46617F1D}"/>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7FCAE9E6-7415-DD47-8F8E-346136D8AA74}"/>
                </a:ext>
              </a:extLst>
            </p:cNvPr>
            <p:cNvGrpSpPr/>
            <p:nvPr/>
          </p:nvGrpSpPr>
          <p:grpSpPr>
            <a:xfrm rot="5097368">
              <a:off x="9845096" y="4297063"/>
              <a:ext cx="578245" cy="461836"/>
              <a:chOff x="9172306" y="4129796"/>
              <a:chExt cx="578245" cy="461836"/>
            </a:xfrm>
          </p:grpSpPr>
          <p:sp>
            <p:nvSpPr>
              <p:cNvPr id="47" name="Oval 46">
                <a:extLst>
                  <a:ext uri="{FF2B5EF4-FFF2-40B4-BE49-F238E27FC236}">
                    <a16:creationId xmlns:a16="http://schemas.microsoft.com/office/drawing/2014/main" id="{E7A3CE9E-ED44-6B43-A6AB-3E1481BE35BD}"/>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45B2F625-7553-374E-AE1B-A9BC6521A4AA}"/>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8F225B44-D8D4-8447-9ACE-BB3B3E3E6922}"/>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765641CA-5C2B-EC40-9C84-5A0A6D30630D}"/>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AB212418-6AB7-4246-98A9-ACEE07DDF492}"/>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8CD1FF3B-3680-284D-B31F-0F41B5D7AECB}"/>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DE682D26-5C75-D24B-B81C-C5EE954F6CD2}"/>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9873D79A-0133-D64A-B68D-C8872909E266}"/>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F3DE6E79-BC70-9544-81F8-CE8F970D6A80}"/>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8E23513E-CF3D-924A-A263-6F3197A5A123}"/>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DC800C57-3974-B84B-A8D3-02D0F28BE91F}"/>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3" name="Group 22">
              <a:extLst>
                <a:ext uri="{FF2B5EF4-FFF2-40B4-BE49-F238E27FC236}">
                  <a16:creationId xmlns:a16="http://schemas.microsoft.com/office/drawing/2014/main" id="{B045BB99-E17F-5B41-8C52-1F249E380134}"/>
                </a:ext>
              </a:extLst>
            </p:cNvPr>
            <p:cNvGrpSpPr/>
            <p:nvPr/>
          </p:nvGrpSpPr>
          <p:grpSpPr>
            <a:xfrm rot="5097368">
              <a:off x="8466062" y="3713483"/>
              <a:ext cx="578245" cy="461836"/>
              <a:chOff x="9172306" y="4129796"/>
              <a:chExt cx="578245" cy="461836"/>
            </a:xfrm>
          </p:grpSpPr>
          <p:sp>
            <p:nvSpPr>
              <p:cNvPr id="36" name="Oval 35">
                <a:extLst>
                  <a:ext uri="{FF2B5EF4-FFF2-40B4-BE49-F238E27FC236}">
                    <a16:creationId xmlns:a16="http://schemas.microsoft.com/office/drawing/2014/main" id="{DC1FE5E3-6C12-4A4B-8C8D-154747765335}"/>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08C7D995-0DB0-AC43-AB61-079DE5A78810}"/>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2F433F47-3C17-1542-913D-218A252FEA7F}"/>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F3BD38D5-BDB4-5D4A-A7CC-365E2402ACED}"/>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CDE54A98-A64D-FD4D-BCBA-32E6EFA26618}"/>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D9D2A5E7-3CE9-604B-805C-075B559DE58E}"/>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A80707E6-4565-A248-9084-4C2D8FC66DBF}"/>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916DCA02-BF29-E74B-AFAE-7F17491C2E82}"/>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E999799A-DB4D-A644-ABD4-3E9878E9779C}"/>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E09791B2-4AF4-2E41-B1F2-D629EC9D31E4}"/>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A5C75256-0219-194F-AE8E-D41055471E09}"/>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AF92D40C-BCF6-414A-A4F2-893483591995}"/>
                </a:ext>
              </a:extLst>
            </p:cNvPr>
            <p:cNvGrpSpPr/>
            <p:nvPr/>
          </p:nvGrpSpPr>
          <p:grpSpPr>
            <a:xfrm rot="5097368">
              <a:off x="8900960" y="3746937"/>
              <a:ext cx="578245" cy="461836"/>
              <a:chOff x="9172306" y="4129796"/>
              <a:chExt cx="578245" cy="461836"/>
            </a:xfrm>
          </p:grpSpPr>
          <p:sp>
            <p:nvSpPr>
              <p:cNvPr id="25" name="Oval 24">
                <a:extLst>
                  <a:ext uri="{FF2B5EF4-FFF2-40B4-BE49-F238E27FC236}">
                    <a16:creationId xmlns:a16="http://schemas.microsoft.com/office/drawing/2014/main" id="{8CB38768-2485-964D-9B5A-13FC69759F51}"/>
                  </a:ext>
                </a:extLst>
              </p:cNvPr>
              <p:cNvSpPr/>
              <p:nvPr/>
            </p:nvSpPr>
            <p:spPr>
              <a:xfrm>
                <a:off x="9191508" y="45313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654D99F8-F479-5446-B278-F38C0C9F494C}"/>
                  </a:ext>
                </a:extLst>
              </p:cNvPr>
              <p:cNvSpPr/>
              <p:nvPr/>
            </p:nvSpPr>
            <p:spPr>
              <a:xfrm>
                <a:off x="9550041" y="415466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45A01ED7-9680-2E48-B3D2-686786003E4C}"/>
                  </a:ext>
                </a:extLst>
              </p:cNvPr>
              <p:cNvSpPr/>
              <p:nvPr/>
            </p:nvSpPr>
            <p:spPr>
              <a:xfrm>
                <a:off x="9172306" y="4243474"/>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45B13ED-84DD-6F48-8767-2A664B2492E8}"/>
                  </a:ext>
                </a:extLst>
              </p:cNvPr>
              <p:cNvSpPr/>
              <p:nvPr/>
            </p:nvSpPr>
            <p:spPr>
              <a:xfrm>
                <a:off x="9191508" y="4366135"/>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22F6229F-1381-BD41-A6DA-E22231F8EEB1}"/>
                  </a:ext>
                </a:extLst>
              </p:cNvPr>
              <p:cNvSpPr/>
              <p:nvPr/>
            </p:nvSpPr>
            <p:spPr>
              <a:xfrm>
                <a:off x="9317175" y="446482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42A5343D-A953-7E47-8486-DFA0D871EB2C}"/>
                  </a:ext>
                </a:extLst>
              </p:cNvPr>
              <p:cNvSpPr/>
              <p:nvPr/>
            </p:nvSpPr>
            <p:spPr>
              <a:xfrm>
                <a:off x="9267011" y="4217201"/>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6DB9CC23-DF0E-BE45-86DD-4F27C850BAE0}"/>
                  </a:ext>
                </a:extLst>
              </p:cNvPr>
              <p:cNvSpPr/>
              <p:nvPr/>
            </p:nvSpPr>
            <p:spPr>
              <a:xfrm>
                <a:off x="9374620" y="41297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C9CC86D-C573-CA48-B6D7-6B33DA7369F1}"/>
                  </a:ext>
                </a:extLst>
              </p:cNvPr>
              <p:cNvSpPr/>
              <p:nvPr/>
            </p:nvSpPr>
            <p:spPr>
              <a:xfrm>
                <a:off x="9527020" y="42821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61D8C14A-66D0-1E47-94EE-32C0BB2E6331}"/>
                  </a:ext>
                </a:extLst>
              </p:cNvPr>
              <p:cNvSpPr/>
              <p:nvPr/>
            </p:nvSpPr>
            <p:spPr>
              <a:xfrm>
                <a:off x="9679420" y="4434596"/>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2085EBFC-726B-964A-A67F-27B73857B24C}"/>
                  </a:ext>
                </a:extLst>
              </p:cNvPr>
              <p:cNvSpPr/>
              <p:nvPr/>
            </p:nvSpPr>
            <p:spPr>
              <a:xfrm>
                <a:off x="9489900" y="4453992"/>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D653EB87-F6DA-E845-A6B6-678F926AABA6}"/>
                  </a:ext>
                </a:extLst>
              </p:cNvPr>
              <p:cNvSpPr/>
              <p:nvPr/>
            </p:nvSpPr>
            <p:spPr>
              <a:xfrm>
                <a:off x="9337610" y="4335970"/>
                <a:ext cx="71131" cy="60331"/>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181" name="Google Shape;68;p2">
            <a:extLst>
              <a:ext uri="{FF2B5EF4-FFF2-40B4-BE49-F238E27FC236}">
                <a16:creationId xmlns:a16="http://schemas.microsoft.com/office/drawing/2014/main" id="{A1FC3374-99FE-9741-BFE7-A24F18CAE7B5}"/>
              </a:ext>
            </a:extLst>
          </p:cNvPr>
          <p:cNvSpPr/>
          <p:nvPr/>
        </p:nvSpPr>
        <p:spPr>
          <a:xfrm>
            <a:off x="6248942" y="5548013"/>
            <a:ext cx="5119689" cy="1569178"/>
          </a:xfrm>
          <a:prstGeom prst="rect">
            <a:avLst/>
          </a:prstGeom>
          <a:noFill/>
          <a:ln>
            <a:noFill/>
          </a:ln>
        </p:spPr>
        <p:txBody>
          <a:bodyPr spcFirstLastPara="1" wrap="square" lIns="121900" tIns="121900" rIns="121900" bIns="121900" anchor="t" anchorCtr="0">
            <a:noAutofit/>
          </a:bodyPr>
          <a:lstStyle/>
          <a:p>
            <a:pPr>
              <a:buClr>
                <a:srgbClr val="000000"/>
              </a:buClr>
              <a:buSzPts val="1400"/>
            </a:pPr>
            <a:r>
              <a:rPr lang="en-US" sz="2800" b="1" dirty="0">
                <a:solidFill>
                  <a:srgbClr val="A1CA47"/>
                </a:solidFill>
                <a:latin typeface="Open Sans" panose="020B0606030504020204" pitchFamily="34" charset="0"/>
                <a:ea typeface="Open Sans" panose="020B0606030504020204" pitchFamily="34" charset="0"/>
                <a:cs typeface="Open Sans" panose="020B0606030504020204" pitchFamily="34" charset="0"/>
                <a:sym typeface="Open Sans"/>
              </a:rPr>
              <a:t>You should have gotten 3 grams of pepper (</a:t>
            </a:r>
            <a:r>
              <a:rPr lang="en-US" sz="2800" b="1" dirty="0">
                <a:solidFill>
                  <a:srgbClr val="F6A732"/>
                </a:solidFill>
                <a:latin typeface="Open Sans" panose="020B0606030504020204" pitchFamily="34" charset="0"/>
                <a:ea typeface="Open Sans" panose="020B0606030504020204" pitchFamily="34" charset="0"/>
                <a:cs typeface="Open Sans" panose="020B0606030504020204" pitchFamily="34" charset="0"/>
                <a:sym typeface="Open Sans"/>
              </a:rPr>
              <a:t>terbium</a:t>
            </a:r>
            <a:r>
              <a:rPr lang="en-US" sz="2800" b="1" dirty="0">
                <a:solidFill>
                  <a:srgbClr val="A1CA47"/>
                </a:solidFill>
                <a:latin typeface="Open Sans" panose="020B0606030504020204" pitchFamily="34" charset="0"/>
                <a:ea typeface="Open Sans" panose="020B0606030504020204" pitchFamily="34" charset="0"/>
                <a:cs typeface="Open Sans" panose="020B0606030504020204" pitchFamily="34" charset="0"/>
                <a:sym typeface="Open Sans"/>
              </a:rPr>
              <a:t>).</a:t>
            </a:r>
            <a:endParaRPr lang="en-US" sz="2800" b="1" dirty="0">
              <a:solidFill>
                <a:srgbClr val="A1CA47"/>
              </a:solidFill>
              <a:latin typeface="Arial"/>
              <a:ea typeface="Arial"/>
              <a:cs typeface="Arial"/>
              <a:sym typeface="Arial"/>
            </a:endParaRPr>
          </a:p>
        </p:txBody>
      </p:sp>
      <p:sp>
        <p:nvSpPr>
          <p:cNvPr id="182" name="Rectangle 181">
            <a:extLst>
              <a:ext uri="{FF2B5EF4-FFF2-40B4-BE49-F238E27FC236}">
                <a16:creationId xmlns:a16="http://schemas.microsoft.com/office/drawing/2014/main" id="{E2F1E991-CAD9-CA4E-B2B8-2199C19F6237}"/>
              </a:ext>
            </a:extLst>
          </p:cNvPr>
          <p:cNvSpPr/>
          <p:nvPr/>
        </p:nvSpPr>
        <p:spPr>
          <a:xfrm>
            <a:off x="7206606" y="5095642"/>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r"/>
            <a:r>
              <a:rPr lang="en-US" i="1" dirty="0">
                <a:solidFill>
                  <a:schemeClr val="tx1"/>
                </a:solidFill>
                <a:latin typeface="Open Sans" pitchFamily="2" charset="0"/>
                <a:ea typeface="Open Sans" pitchFamily="2" charset="0"/>
                <a:cs typeface="Open Sans" pitchFamily="2" charset="0"/>
              </a:rPr>
              <a:t>Dried Pepper in Coffee Filter</a:t>
            </a:r>
            <a:endParaRPr lang="en-US" dirty="0"/>
          </a:p>
        </p:txBody>
      </p:sp>
    </p:spTree>
    <p:extLst>
      <p:ext uri="{BB962C8B-B14F-4D97-AF65-F5344CB8AC3E}">
        <p14:creationId xmlns:p14="http://schemas.microsoft.com/office/powerpoint/2010/main" val="1521455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80117-E0E5-D54B-BFC5-FD7433DC6CB8}"/>
              </a:ext>
            </a:extLst>
          </p:cNvPr>
          <p:cNvSpPr>
            <a:spLocks noGrp="1"/>
          </p:cNvSpPr>
          <p:nvPr>
            <p:ph type="title"/>
          </p:nvPr>
        </p:nvSpPr>
        <p:spPr>
          <a:xfrm>
            <a:off x="326115" y="192617"/>
            <a:ext cx="11416706" cy="1325563"/>
          </a:xfrm>
        </p:spPr>
        <p:txBody>
          <a:bodyPr/>
          <a:lstStyle/>
          <a:p>
            <a:pPr algn="ctr"/>
            <a:r>
              <a:rPr lang="en-US" b="1" dirty="0">
                <a:solidFill>
                  <a:srgbClr val="F6A732"/>
                </a:solidFill>
                <a:latin typeface="Open Sans"/>
                <a:ea typeface="Open Sans"/>
                <a:cs typeface="Open Sans"/>
                <a:sym typeface="Open Sans"/>
              </a:rPr>
              <a:t>PEPPER REFLECTIONS</a:t>
            </a:r>
            <a:endParaRPr lang="en-US" dirty="0">
              <a:solidFill>
                <a:srgbClr val="F6A732"/>
              </a:solidFill>
            </a:endParaRPr>
          </a:p>
        </p:txBody>
      </p:sp>
      <p:sp>
        <p:nvSpPr>
          <p:cNvPr id="8" name="Title 1">
            <a:extLst>
              <a:ext uri="{FF2B5EF4-FFF2-40B4-BE49-F238E27FC236}">
                <a16:creationId xmlns:a16="http://schemas.microsoft.com/office/drawing/2014/main" id="{45AF51A9-CCF8-FD4F-ACED-8F6384FF1729}"/>
              </a:ext>
            </a:extLst>
          </p:cNvPr>
          <p:cNvSpPr txBox="1">
            <a:spLocks/>
          </p:cNvSpPr>
          <p:nvPr/>
        </p:nvSpPr>
        <p:spPr>
          <a:xfrm>
            <a:off x="693324" y="1368240"/>
            <a:ext cx="10682288" cy="2060759"/>
          </a:xfrm>
          <a:prstGeom prst="rect">
            <a:avLst/>
          </a:prstGeom>
          <a:noFill/>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latin typeface="Open Sans"/>
                <a:ea typeface="Open Sans"/>
                <a:cs typeface="Open Sans"/>
                <a:sym typeface="Open Sans"/>
              </a:rPr>
              <a:t>Look back at </a:t>
            </a:r>
            <a:r>
              <a:rPr lang="en-US" sz="2400" b="1" i="1" u="sng" dirty="0">
                <a:solidFill>
                  <a:srgbClr val="6292B8"/>
                </a:solidFill>
                <a:latin typeface="Open Sans"/>
                <a:ea typeface="Open Sans"/>
                <a:cs typeface="Open Sans"/>
                <a:sym typeface="Open Sans"/>
              </a:rPr>
              <a:t>Question 7</a:t>
            </a:r>
            <a:r>
              <a:rPr lang="en-US" sz="2400" b="1" i="1" dirty="0">
                <a:solidFill>
                  <a:srgbClr val="6292B8"/>
                </a:solidFill>
                <a:latin typeface="Open Sans"/>
                <a:ea typeface="Open Sans"/>
                <a:cs typeface="Open Sans"/>
                <a:sym typeface="Open Sans"/>
              </a:rPr>
              <a:t> </a:t>
            </a:r>
            <a:r>
              <a:rPr lang="en-US" sz="2400" b="1" dirty="0">
                <a:latin typeface="Open Sans"/>
                <a:ea typeface="Open Sans"/>
                <a:cs typeface="Open Sans"/>
                <a:sym typeface="Open Sans"/>
              </a:rPr>
              <a:t>with your group on the Pepper Purification Plan. </a:t>
            </a:r>
          </a:p>
          <a:p>
            <a:endParaRPr lang="en-US" sz="2400" b="1" dirty="0">
              <a:latin typeface="Open Sans"/>
              <a:ea typeface="Open Sans"/>
              <a:cs typeface="Open Sans"/>
              <a:sym typeface="Open Sans"/>
            </a:endParaRPr>
          </a:p>
          <a:p>
            <a:endParaRPr lang="en-US" sz="1100" b="1" dirty="0">
              <a:latin typeface="Open Sans"/>
              <a:ea typeface="Open Sans"/>
              <a:cs typeface="Open Sans"/>
              <a:sym typeface="Open Sans"/>
            </a:endParaRPr>
          </a:p>
          <a:p>
            <a:r>
              <a:rPr lang="en-US" sz="2400" b="1" dirty="0">
                <a:latin typeface="Open Sans"/>
                <a:ea typeface="Open Sans"/>
                <a:cs typeface="Open Sans"/>
                <a:sym typeface="Open Sans"/>
              </a:rPr>
              <a:t>If you were to repeat this experiment today, </a:t>
            </a:r>
            <a:r>
              <a:rPr lang="en-US" sz="2400" b="1" dirty="0">
                <a:solidFill>
                  <a:srgbClr val="6292B8"/>
                </a:solidFill>
                <a:latin typeface="Open Sans"/>
                <a:ea typeface="Open Sans"/>
                <a:cs typeface="Open Sans"/>
                <a:sym typeface="Open Sans"/>
              </a:rPr>
              <a:t>mark any changes</a:t>
            </a:r>
            <a:r>
              <a:rPr lang="en-US" sz="2400" b="1" dirty="0">
                <a:latin typeface="Open Sans"/>
                <a:ea typeface="Open Sans"/>
                <a:cs typeface="Open Sans"/>
                <a:sym typeface="Open Sans"/>
              </a:rPr>
              <a:t> on your paper that would either expedite the process or help you extract more pepper solute.</a:t>
            </a:r>
            <a:endParaRPr lang="en-US" sz="2400" b="1" dirty="0"/>
          </a:p>
        </p:txBody>
      </p:sp>
      <p:sp>
        <p:nvSpPr>
          <p:cNvPr id="9" name="Extract 8">
            <a:extLst>
              <a:ext uri="{FF2B5EF4-FFF2-40B4-BE49-F238E27FC236}">
                <a16:creationId xmlns:a16="http://schemas.microsoft.com/office/drawing/2014/main" id="{CE7D566A-2F31-9F49-B65C-1F1F7EFED6BB}"/>
              </a:ext>
            </a:extLst>
          </p:cNvPr>
          <p:cNvSpPr/>
          <p:nvPr/>
        </p:nvSpPr>
        <p:spPr>
          <a:xfrm>
            <a:off x="6297879" y="4068894"/>
            <a:ext cx="2060930" cy="1779104"/>
          </a:xfrm>
          <a:prstGeom prst="flowChartExtract">
            <a:avLst/>
          </a:prstGeom>
          <a:solidFill>
            <a:srgbClr val="8D66A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lus 9">
            <a:extLst>
              <a:ext uri="{FF2B5EF4-FFF2-40B4-BE49-F238E27FC236}">
                <a16:creationId xmlns:a16="http://schemas.microsoft.com/office/drawing/2014/main" id="{1AB75039-C72C-CE45-B85F-EE589CC7FDD2}"/>
              </a:ext>
            </a:extLst>
          </p:cNvPr>
          <p:cNvSpPr/>
          <p:nvPr/>
        </p:nvSpPr>
        <p:spPr>
          <a:xfrm>
            <a:off x="2584918" y="3824219"/>
            <a:ext cx="2801938" cy="2268454"/>
          </a:xfrm>
          <a:prstGeom prst="mathPlus">
            <a:avLst/>
          </a:prstGeom>
          <a:solidFill>
            <a:srgbClr val="A1CA4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05972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4B04A8-5E75-114E-B1BC-B2ECBA2D4FE4}"/>
              </a:ext>
            </a:extLst>
          </p:cNvPr>
          <p:cNvSpPr>
            <a:spLocks noGrp="1"/>
          </p:cNvSpPr>
          <p:nvPr>
            <p:ph type="title"/>
          </p:nvPr>
        </p:nvSpPr>
        <p:spPr>
          <a:xfrm>
            <a:off x="838200" y="189815"/>
            <a:ext cx="10515600" cy="1325563"/>
          </a:xfrm>
        </p:spPr>
        <p:txBody>
          <a:bodyPr/>
          <a:lstStyle/>
          <a:p>
            <a:pPr algn="ctr"/>
            <a:r>
              <a:rPr lang="en-US" sz="4400" b="1" dirty="0">
                <a:solidFill>
                  <a:srgbClr val="A1CA47"/>
                </a:solidFill>
                <a:latin typeface="Open Sans"/>
                <a:ea typeface="Open Sans"/>
                <a:cs typeface="Open Sans"/>
                <a:sym typeface="Open Sans"/>
              </a:rPr>
              <a:t>ENGINEERING COMPETITION</a:t>
            </a:r>
            <a:endParaRPr lang="en-US" dirty="0">
              <a:solidFill>
                <a:srgbClr val="A1CA47"/>
              </a:solidFill>
            </a:endParaRPr>
          </a:p>
        </p:txBody>
      </p:sp>
      <p:sp>
        <p:nvSpPr>
          <p:cNvPr id="66" name="Title 1">
            <a:extLst>
              <a:ext uri="{FF2B5EF4-FFF2-40B4-BE49-F238E27FC236}">
                <a16:creationId xmlns:a16="http://schemas.microsoft.com/office/drawing/2014/main" id="{276BD3AE-CDE7-9B4E-92D3-AE6869C985AB}"/>
              </a:ext>
            </a:extLst>
          </p:cNvPr>
          <p:cNvSpPr txBox="1">
            <a:spLocks/>
          </p:cNvSpPr>
          <p:nvPr/>
        </p:nvSpPr>
        <p:spPr>
          <a:xfrm>
            <a:off x="305218" y="1363579"/>
            <a:ext cx="6496633" cy="5304606"/>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dirty="0">
                <a:latin typeface="Open Sans"/>
                <a:ea typeface="Open Sans"/>
                <a:cs typeface="Open Sans"/>
                <a:sym typeface="Open Sans"/>
              </a:rPr>
              <a:t>Now that you know how this will work, it’s time for a competition! </a:t>
            </a:r>
          </a:p>
          <a:p>
            <a:pPr algn="ctr"/>
            <a:endParaRPr lang="en-US" sz="2000" dirty="0">
              <a:latin typeface="Open Sans"/>
              <a:ea typeface="Open Sans"/>
              <a:cs typeface="Open Sans"/>
              <a:sym typeface="Open Sans"/>
            </a:endParaRPr>
          </a:p>
          <a:p>
            <a:r>
              <a:rPr lang="en-US" sz="2000" dirty="0">
                <a:latin typeface="Open Sans"/>
                <a:ea typeface="Open Sans"/>
                <a:cs typeface="Open Sans"/>
                <a:sym typeface="Open Sans"/>
              </a:rPr>
              <a:t>Your lab group is an Engineering Startup trying to get hired by a larger government contractor to implement eco-friendly mining techniques. </a:t>
            </a:r>
          </a:p>
          <a:p>
            <a:endParaRPr lang="en-US" sz="2000" dirty="0">
              <a:latin typeface="Open Sans"/>
              <a:ea typeface="Open Sans"/>
              <a:cs typeface="Open Sans"/>
              <a:sym typeface="Open Sans"/>
            </a:endParaRPr>
          </a:p>
          <a:p>
            <a:r>
              <a:rPr lang="en-US" sz="2000" dirty="0">
                <a:latin typeface="Open Sans"/>
                <a:ea typeface="Open Sans"/>
                <a:cs typeface="Open Sans"/>
                <a:sym typeface="Open Sans"/>
              </a:rPr>
              <a:t>You must propose a pitch to the government contractors to prove you can extract 3 grams of pepper from your metal shipment at the cheapest cost and with the least mess.</a:t>
            </a:r>
          </a:p>
          <a:p>
            <a:endParaRPr lang="en-US" sz="2000" dirty="0">
              <a:latin typeface="Open Sans"/>
              <a:ea typeface="Open Sans"/>
              <a:cs typeface="Open Sans"/>
              <a:sym typeface="Open Sans"/>
            </a:endParaRPr>
          </a:p>
          <a:p>
            <a:r>
              <a:rPr lang="en-US" sz="2000" dirty="0">
                <a:latin typeface="Open Sans"/>
                <a:ea typeface="Open Sans"/>
                <a:cs typeface="Open Sans"/>
                <a:sym typeface="Open Sans"/>
              </a:rPr>
              <a:t>You are competing against the other Engineering Startups in the room to get hired for a $45 million terbium mining job in Mountain Pass, California. </a:t>
            </a:r>
          </a:p>
          <a:p>
            <a:endParaRPr lang="en-US" sz="2000" dirty="0">
              <a:latin typeface="Open Sans"/>
              <a:ea typeface="Open Sans"/>
              <a:cs typeface="Open Sans"/>
              <a:sym typeface="Open Sans"/>
            </a:endParaRPr>
          </a:p>
          <a:p>
            <a:r>
              <a:rPr lang="en-US" sz="2000" dirty="0">
                <a:latin typeface="Open Sans"/>
                <a:ea typeface="Open Sans"/>
                <a:cs typeface="Open Sans"/>
                <a:sym typeface="Open Sans"/>
              </a:rPr>
              <a:t>The team that extracts all 3 grams of pepper the fastest and cheapest will get hired for the job and win the competition!</a:t>
            </a:r>
          </a:p>
          <a:p>
            <a:pPr algn="ctr"/>
            <a:endParaRPr lang="en-US" sz="2000" dirty="0"/>
          </a:p>
        </p:txBody>
      </p:sp>
      <p:grpSp>
        <p:nvGrpSpPr>
          <p:cNvPr id="262" name="Group 261">
            <a:extLst>
              <a:ext uri="{FF2B5EF4-FFF2-40B4-BE49-F238E27FC236}">
                <a16:creationId xmlns:a16="http://schemas.microsoft.com/office/drawing/2014/main" id="{FC7AAD4B-F5EC-1340-959C-5AF86AD1EEBD}"/>
              </a:ext>
            </a:extLst>
          </p:cNvPr>
          <p:cNvGrpSpPr/>
          <p:nvPr/>
        </p:nvGrpSpPr>
        <p:grpSpPr>
          <a:xfrm>
            <a:off x="7266283" y="1818373"/>
            <a:ext cx="2133601" cy="1813647"/>
            <a:chOff x="838200" y="4049271"/>
            <a:chExt cx="2133601" cy="1813647"/>
          </a:xfrm>
        </p:grpSpPr>
        <p:sp>
          <p:nvSpPr>
            <p:cNvPr id="264" name="Trapezoid 263">
              <a:extLst>
                <a:ext uri="{FF2B5EF4-FFF2-40B4-BE49-F238E27FC236}">
                  <a16:creationId xmlns:a16="http://schemas.microsoft.com/office/drawing/2014/main" id="{D64459DC-7C3F-5945-BA7B-8B43D0FC46DD}"/>
                </a:ext>
              </a:extLst>
            </p:cNvPr>
            <p:cNvSpPr/>
            <p:nvPr/>
          </p:nvSpPr>
          <p:spPr>
            <a:xfrm rot="10800000">
              <a:off x="838200" y="4195483"/>
              <a:ext cx="2133600" cy="1667435"/>
            </a:xfrm>
            <a:prstGeom prst="trapezoi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Oval 265">
              <a:extLst>
                <a:ext uri="{FF2B5EF4-FFF2-40B4-BE49-F238E27FC236}">
                  <a16:creationId xmlns:a16="http://schemas.microsoft.com/office/drawing/2014/main" id="{047A002F-0F26-5C40-9773-3B9C975616D2}"/>
                </a:ext>
              </a:extLst>
            </p:cNvPr>
            <p:cNvSpPr/>
            <p:nvPr/>
          </p:nvSpPr>
          <p:spPr>
            <a:xfrm>
              <a:off x="838200" y="4049271"/>
              <a:ext cx="2133601" cy="328648"/>
            </a:xfrm>
            <a:prstGeom prst="ellipse">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1" name="Group 270">
              <a:extLst>
                <a:ext uri="{FF2B5EF4-FFF2-40B4-BE49-F238E27FC236}">
                  <a16:creationId xmlns:a16="http://schemas.microsoft.com/office/drawing/2014/main" id="{E1F5A3AF-CCE3-2343-9CE3-389E3B3FB171}"/>
                </a:ext>
              </a:extLst>
            </p:cNvPr>
            <p:cNvGrpSpPr/>
            <p:nvPr/>
          </p:nvGrpSpPr>
          <p:grpSpPr>
            <a:xfrm>
              <a:off x="1071677" y="4096838"/>
              <a:ext cx="487388" cy="239104"/>
              <a:chOff x="4723572" y="2684582"/>
              <a:chExt cx="487388" cy="239104"/>
            </a:xfrm>
          </p:grpSpPr>
          <p:sp>
            <p:nvSpPr>
              <p:cNvPr id="329" name="Oval 328">
                <a:extLst>
                  <a:ext uri="{FF2B5EF4-FFF2-40B4-BE49-F238E27FC236}">
                    <a16:creationId xmlns:a16="http://schemas.microsoft.com/office/drawing/2014/main" id="{F388046F-689B-9E47-91FA-E2017A26CEAC}"/>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0" name="Oval 329">
                <a:extLst>
                  <a:ext uri="{FF2B5EF4-FFF2-40B4-BE49-F238E27FC236}">
                    <a16:creationId xmlns:a16="http://schemas.microsoft.com/office/drawing/2014/main" id="{6F2A7CD7-7D50-7344-9D1A-077CE807185A}"/>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1" name="Oval 330">
                <a:extLst>
                  <a:ext uri="{FF2B5EF4-FFF2-40B4-BE49-F238E27FC236}">
                    <a16:creationId xmlns:a16="http://schemas.microsoft.com/office/drawing/2014/main" id="{D64558E6-9B11-9D4A-9DE5-C29BDF985016}"/>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2" name="Oval 331">
                <a:extLst>
                  <a:ext uri="{FF2B5EF4-FFF2-40B4-BE49-F238E27FC236}">
                    <a16:creationId xmlns:a16="http://schemas.microsoft.com/office/drawing/2014/main" id="{CA0E4950-6A51-CB48-BFB7-B1F49D01EC47}"/>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3" name="Oval 332">
                <a:extLst>
                  <a:ext uri="{FF2B5EF4-FFF2-40B4-BE49-F238E27FC236}">
                    <a16:creationId xmlns:a16="http://schemas.microsoft.com/office/drawing/2014/main" id="{9D0A63F6-03C5-C84F-A980-0D67EE9D6907}"/>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4" name="Oval 333">
                <a:extLst>
                  <a:ext uri="{FF2B5EF4-FFF2-40B4-BE49-F238E27FC236}">
                    <a16:creationId xmlns:a16="http://schemas.microsoft.com/office/drawing/2014/main" id="{48909D22-6A16-6749-BD9E-F97FCD2E1B6E}"/>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5" name="Oval 334">
                <a:extLst>
                  <a:ext uri="{FF2B5EF4-FFF2-40B4-BE49-F238E27FC236}">
                    <a16:creationId xmlns:a16="http://schemas.microsoft.com/office/drawing/2014/main" id="{64ADEF06-6E96-C643-AE60-812ADC3E8DE4}"/>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6" name="Oval 335">
                <a:extLst>
                  <a:ext uri="{FF2B5EF4-FFF2-40B4-BE49-F238E27FC236}">
                    <a16:creationId xmlns:a16="http://schemas.microsoft.com/office/drawing/2014/main" id="{D4BE75EA-5A52-1E40-8D58-1777613B68B3}"/>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37" name="Oval 336">
                <a:extLst>
                  <a:ext uri="{FF2B5EF4-FFF2-40B4-BE49-F238E27FC236}">
                    <a16:creationId xmlns:a16="http://schemas.microsoft.com/office/drawing/2014/main" id="{E8C7F727-3A8A-F741-8490-DEC4F2A57F49}"/>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73" name="Group 272">
              <a:extLst>
                <a:ext uri="{FF2B5EF4-FFF2-40B4-BE49-F238E27FC236}">
                  <a16:creationId xmlns:a16="http://schemas.microsoft.com/office/drawing/2014/main" id="{AE772AE0-E927-EA41-AFEF-C08DF113688B}"/>
                </a:ext>
              </a:extLst>
            </p:cNvPr>
            <p:cNvGrpSpPr/>
            <p:nvPr/>
          </p:nvGrpSpPr>
          <p:grpSpPr>
            <a:xfrm>
              <a:off x="1607295" y="4087272"/>
              <a:ext cx="487388" cy="239104"/>
              <a:chOff x="4723572" y="2684582"/>
              <a:chExt cx="487388" cy="239104"/>
            </a:xfrm>
          </p:grpSpPr>
          <p:sp>
            <p:nvSpPr>
              <p:cNvPr id="320" name="Oval 319">
                <a:extLst>
                  <a:ext uri="{FF2B5EF4-FFF2-40B4-BE49-F238E27FC236}">
                    <a16:creationId xmlns:a16="http://schemas.microsoft.com/office/drawing/2014/main" id="{739E04A2-B83B-CE4F-9D4D-6668916DEA7D}"/>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1" name="Oval 320">
                <a:extLst>
                  <a:ext uri="{FF2B5EF4-FFF2-40B4-BE49-F238E27FC236}">
                    <a16:creationId xmlns:a16="http://schemas.microsoft.com/office/drawing/2014/main" id="{66AFD8E6-9049-E248-B143-A2C7B034DF6F}"/>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2" name="Oval 321">
                <a:extLst>
                  <a:ext uri="{FF2B5EF4-FFF2-40B4-BE49-F238E27FC236}">
                    <a16:creationId xmlns:a16="http://schemas.microsoft.com/office/drawing/2014/main" id="{CD39DE8F-1DAD-624E-8C5B-59496D7B4B0B}"/>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3" name="Oval 322">
                <a:extLst>
                  <a:ext uri="{FF2B5EF4-FFF2-40B4-BE49-F238E27FC236}">
                    <a16:creationId xmlns:a16="http://schemas.microsoft.com/office/drawing/2014/main" id="{AC608C54-ED7D-7D44-B277-E0D0559E28BA}"/>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4" name="Oval 323">
                <a:extLst>
                  <a:ext uri="{FF2B5EF4-FFF2-40B4-BE49-F238E27FC236}">
                    <a16:creationId xmlns:a16="http://schemas.microsoft.com/office/drawing/2014/main" id="{840D967C-6D90-3341-B463-1F01C47B6FD1}"/>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5" name="Oval 324">
                <a:extLst>
                  <a:ext uri="{FF2B5EF4-FFF2-40B4-BE49-F238E27FC236}">
                    <a16:creationId xmlns:a16="http://schemas.microsoft.com/office/drawing/2014/main" id="{6FC71BEE-745A-1A42-ABBC-533AEDB84886}"/>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6" name="Oval 325">
                <a:extLst>
                  <a:ext uri="{FF2B5EF4-FFF2-40B4-BE49-F238E27FC236}">
                    <a16:creationId xmlns:a16="http://schemas.microsoft.com/office/drawing/2014/main" id="{8FCFB590-85C4-0548-BB50-F438EF448507}"/>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7" name="Oval 326">
                <a:extLst>
                  <a:ext uri="{FF2B5EF4-FFF2-40B4-BE49-F238E27FC236}">
                    <a16:creationId xmlns:a16="http://schemas.microsoft.com/office/drawing/2014/main" id="{B1D4EAB6-4DFD-9942-9BE8-19E31505B72D}"/>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8" name="Oval 327">
                <a:extLst>
                  <a:ext uri="{FF2B5EF4-FFF2-40B4-BE49-F238E27FC236}">
                    <a16:creationId xmlns:a16="http://schemas.microsoft.com/office/drawing/2014/main" id="{8D101962-47F6-0A4E-9A4F-9DB0F432ADEE}"/>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75" name="Group 274">
              <a:extLst>
                <a:ext uri="{FF2B5EF4-FFF2-40B4-BE49-F238E27FC236}">
                  <a16:creationId xmlns:a16="http://schemas.microsoft.com/office/drawing/2014/main" id="{B9A8CB93-F10C-0A4E-9EA1-836452A27887}"/>
                </a:ext>
              </a:extLst>
            </p:cNvPr>
            <p:cNvGrpSpPr/>
            <p:nvPr/>
          </p:nvGrpSpPr>
          <p:grpSpPr>
            <a:xfrm>
              <a:off x="1730110" y="4114336"/>
              <a:ext cx="487388" cy="239104"/>
              <a:chOff x="4723572" y="2684582"/>
              <a:chExt cx="487388" cy="239104"/>
            </a:xfrm>
          </p:grpSpPr>
          <p:sp>
            <p:nvSpPr>
              <p:cNvPr id="311" name="Oval 310">
                <a:extLst>
                  <a:ext uri="{FF2B5EF4-FFF2-40B4-BE49-F238E27FC236}">
                    <a16:creationId xmlns:a16="http://schemas.microsoft.com/office/drawing/2014/main" id="{D29BBBDE-55CF-7342-AE52-C049BCE5DD12}"/>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2" name="Oval 311">
                <a:extLst>
                  <a:ext uri="{FF2B5EF4-FFF2-40B4-BE49-F238E27FC236}">
                    <a16:creationId xmlns:a16="http://schemas.microsoft.com/office/drawing/2014/main" id="{8E3E6592-C2FA-D84C-96F0-71DB26ADA66E}"/>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3" name="Oval 312">
                <a:extLst>
                  <a:ext uri="{FF2B5EF4-FFF2-40B4-BE49-F238E27FC236}">
                    <a16:creationId xmlns:a16="http://schemas.microsoft.com/office/drawing/2014/main" id="{DF511F5E-246A-154E-9917-6307FE58967B}"/>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4" name="Oval 313">
                <a:extLst>
                  <a:ext uri="{FF2B5EF4-FFF2-40B4-BE49-F238E27FC236}">
                    <a16:creationId xmlns:a16="http://schemas.microsoft.com/office/drawing/2014/main" id="{7A7BB993-F545-594C-B63D-37124BC3D2F4}"/>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5" name="Oval 314">
                <a:extLst>
                  <a:ext uri="{FF2B5EF4-FFF2-40B4-BE49-F238E27FC236}">
                    <a16:creationId xmlns:a16="http://schemas.microsoft.com/office/drawing/2014/main" id="{72C26EBE-DE37-9843-9049-2A0903760EA6}"/>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6" name="Oval 315">
                <a:extLst>
                  <a:ext uri="{FF2B5EF4-FFF2-40B4-BE49-F238E27FC236}">
                    <a16:creationId xmlns:a16="http://schemas.microsoft.com/office/drawing/2014/main" id="{C0793E7A-D71C-2F4D-9B10-9810045D1151}"/>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7" name="Oval 316">
                <a:extLst>
                  <a:ext uri="{FF2B5EF4-FFF2-40B4-BE49-F238E27FC236}">
                    <a16:creationId xmlns:a16="http://schemas.microsoft.com/office/drawing/2014/main" id="{F2FAE392-0D15-9749-BB5F-7A9161BEB173}"/>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8" name="Oval 317">
                <a:extLst>
                  <a:ext uri="{FF2B5EF4-FFF2-40B4-BE49-F238E27FC236}">
                    <a16:creationId xmlns:a16="http://schemas.microsoft.com/office/drawing/2014/main" id="{E3B4BDF4-55C6-1144-808C-35E8C34BA64D}"/>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9" name="Oval 318">
                <a:extLst>
                  <a:ext uri="{FF2B5EF4-FFF2-40B4-BE49-F238E27FC236}">
                    <a16:creationId xmlns:a16="http://schemas.microsoft.com/office/drawing/2014/main" id="{2EC8DEB7-7F35-274F-A934-AB44DCB1CCD1}"/>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77" name="Group 276">
              <a:extLst>
                <a:ext uri="{FF2B5EF4-FFF2-40B4-BE49-F238E27FC236}">
                  <a16:creationId xmlns:a16="http://schemas.microsoft.com/office/drawing/2014/main" id="{97254B2E-31B5-184F-B6BC-F9D6EA6B813E}"/>
                </a:ext>
              </a:extLst>
            </p:cNvPr>
            <p:cNvGrpSpPr/>
            <p:nvPr/>
          </p:nvGrpSpPr>
          <p:grpSpPr>
            <a:xfrm>
              <a:off x="2023174" y="4106027"/>
              <a:ext cx="487388" cy="239104"/>
              <a:chOff x="4723572" y="2684582"/>
              <a:chExt cx="487388" cy="239104"/>
            </a:xfrm>
          </p:grpSpPr>
          <p:sp>
            <p:nvSpPr>
              <p:cNvPr id="302" name="Oval 301">
                <a:extLst>
                  <a:ext uri="{FF2B5EF4-FFF2-40B4-BE49-F238E27FC236}">
                    <a16:creationId xmlns:a16="http://schemas.microsoft.com/office/drawing/2014/main" id="{74DDF133-4CF4-1249-95AA-F47803DFB0A3}"/>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3" name="Oval 302">
                <a:extLst>
                  <a:ext uri="{FF2B5EF4-FFF2-40B4-BE49-F238E27FC236}">
                    <a16:creationId xmlns:a16="http://schemas.microsoft.com/office/drawing/2014/main" id="{734DB147-400B-9849-A950-B91CEDCC3B72}"/>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4" name="Oval 303">
                <a:extLst>
                  <a:ext uri="{FF2B5EF4-FFF2-40B4-BE49-F238E27FC236}">
                    <a16:creationId xmlns:a16="http://schemas.microsoft.com/office/drawing/2014/main" id="{81E4D4C1-EEBB-5345-B3DF-E627F601CCBE}"/>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5" name="Oval 304">
                <a:extLst>
                  <a:ext uri="{FF2B5EF4-FFF2-40B4-BE49-F238E27FC236}">
                    <a16:creationId xmlns:a16="http://schemas.microsoft.com/office/drawing/2014/main" id="{2E7D13FB-244F-E446-B877-0B7BAF044815}"/>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6" name="Oval 305">
                <a:extLst>
                  <a:ext uri="{FF2B5EF4-FFF2-40B4-BE49-F238E27FC236}">
                    <a16:creationId xmlns:a16="http://schemas.microsoft.com/office/drawing/2014/main" id="{2AA7284E-851E-1E48-BCA4-8FAC295B1650}"/>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7" name="Oval 306">
                <a:extLst>
                  <a:ext uri="{FF2B5EF4-FFF2-40B4-BE49-F238E27FC236}">
                    <a16:creationId xmlns:a16="http://schemas.microsoft.com/office/drawing/2014/main" id="{AEC9AC22-3726-2647-9451-B3C6ED8CE7E9}"/>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8" name="Oval 307">
                <a:extLst>
                  <a:ext uri="{FF2B5EF4-FFF2-40B4-BE49-F238E27FC236}">
                    <a16:creationId xmlns:a16="http://schemas.microsoft.com/office/drawing/2014/main" id="{F7750F64-7380-DF41-8C4F-2277B84C3C80}"/>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9" name="Oval 308">
                <a:extLst>
                  <a:ext uri="{FF2B5EF4-FFF2-40B4-BE49-F238E27FC236}">
                    <a16:creationId xmlns:a16="http://schemas.microsoft.com/office/drawing/2014/main" id="{FB2CDDE0-9D9D-3946-9E35-FD9E95188735}"/>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10" name="Oval 309">
                <a:extLst>
                  <a:ext uri="{FF2B5EF4-FFF2-40B4-BE49-F238E27FC236}">
                    <a16:creationId xmlns:a16="http://schemas.microsoft.com/office/drawing/2014/main" id="{7AE90373-7AB4-DA4C-B906-836DF21A3ABC}"/>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79" name="Group 278">
              <a:extLst>
                <a:ext uri="{FF2B5EF4-FFF2-40B4-BE49-F238E27FC236}">
                  <a16:creationId xmlns:a16="http://schemas.microsoft.com/office/drawing/2014/main" id="{0706D08B-2FAF-1042-B94E-B32C5C14F6B9}"/>
                </a:ext>
              </a:extLst>
            </p:cNvPr>
            <p:cNvGrpSpPr/>
            <p:nvPr/>
          </p:nvGrpSpPr>
          <p:grpSpPr>
            <a:xfrm rot="21018419">
              <a:off x="2337898" y="4129496"/>
              <a:ext cx="457180" cy="197688"/>
              <a:chOff x="4723572" y="2684582"/>
              <a:chExt cx="487388" cy="239104"/>
            </a:xfrm>
          </p:grpSpPr>
          <p:sp>
            <p:nvSpPr>
              <p:cNvPr id="293" name="Oval 292">
                <a:extLst>
                  <a:ext uri="{FF2B5EF4-FFF2-40B4-BE49-F238E27FC236}">
                    <a16:creationId xmlns:a16="http://schemas.microsoft.com/office/drawing/2014/main" id="{F8A43FD3-1FA3-DB45-B6A0-14F7B27B52FE}"/>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4" name="Oval 293">
                <a:extLst>
                  <a:ext uri="{FF2B5EF4-FFF2-40B4-BE49-F238E27FC236}">
                    <a16:creationId xmlns:a16="http://schemas.microsoft.com/office/drawing/2014/main" id="{2750F453-3148-2847-817E-1C9FE20BAED0}"/>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5" name="Oval 294">
                <a:extLst>
                  <a:ext uri="{FF2B5EF4-FFF2-40B4-BE49-F238E27FC236}">
                    <a16:creationId xmlns:a16="http://schemas.microsoft.com/office/drawing/2014/main" id="{1B14A9B6-E344-C142-9178-F6E77580BA32}"/>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6" name="Oval 295">
                <a:extLst>
                  <a:ext uri="{FF2B5EF4-FFF2-40B4-BE49-F238E27FC236}">
                    <a16:creationId xmlns:a16="http://schemas.microsoft.com/office/drawing/2014/main" id="{1FFB1594-3307-684C-9C7A-9907EBBD29B6}"/>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7" name="Oval 296">
                <a:extLst>
                  <a:ext uri="{FF2B5EF4-FFF2-40B4-BE49-F238E27FC236}">
                    <a16:creationId xmlns:a16="http://schemas.microsoft.com/office/drawing/2014/main" id="{D3014A38-31C7-CC44-8A30-F4E0511BF7A5}"/>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8" name="Oval 297">
                <a:extLst>
                  <a:ext uri="{FF2B5EF4-FFF2-40B4-BE49-F238E27FC236}">
                    <a16:creationId xmlns:a16="http://schemas.microsoft.com/office/drawing/2014/main" id="{B561C351-D488-3242-951B-4E9E80CDCCA6}"/>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9" name="Oval 298">
                <a:extLst>
                  <a:ext uri="{FF2B5EF4-FFF2-40B4-BE49-F238E27FC236}">
                    <a16:creationId xmlns:a16="http://schemas.microsoft.com/office/drawing/2014/main" id="{0A3ED84C-7526-D34F-82FD-E83CC7C8CA01}"/>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0" name="Oval 299">
                <a:extLst>
                  <a:ext uri="{FF2B5EF4-FFF2-40B4-BE49-F238E27FC236}">
                    <a16:creationId xmlns:a16="http://schemas.microsoft.com/office/drawing/2014/main" id="{C95848F4-5692-4B42-8EFD-016583DD2833}"/>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1" name="Oval 300">
                <a:extLst>
                  <a:ext uri="{FF2B5EF4-FFF2-40B4-BE49-F238E27FC236}">
                    <a16:creationId xmlns:a16="http://schemas.microsoft.com/office/drawing/2014/main" id="{2AABFCFC-4785-A54E-BD8D-2D03EC64CE44}"/>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280" name="Group 279">
              <a:extLst>
                <a:ext uri="{FF2B5EF4-FFF2-40B4-BE49-F238E27FC236}">
                  <a16:creationId xmlns:a16="http://schemas.microsoft.com/office/drawing/2014/main" id="{B9864C38-1A3E-B14B-A542-BDA9685A438B}"/>
                </a:ext>
              </a:extLst>
            </p:cNvPr>
            <p:cNvGrpSpPr/>
            <p:nvPr/>
          </p:nvGrpSpPr>
          <p:grpSpPr>
            <a:xfrm rot="11500642">
              <a:off x="1453567" y="4105938"/>
              <a:ext cx="487388" cy="239104"/>
              <a:chOff x="4723572" y="2684582"/>
              <a:chExt cx="487388" cy="239104"/>
            </a:xfrm>
          </p:grpSpPr>
          <p:sp>
            <p:nvSpPr>
              <p:cNvPr id="281" name="Oval 280">
                <a:extLst>
                  <a:ext uri="{FF2B5EF4-FFF2-40B4-BE49-F238E27FC236}">
                    <a16:creationId xmlns:a16="http://schemas.microsoft.com/office/drawing/2014/main" id="{A41A8ED1-11A9-3141-B61B-0F4E8C0D9066}"/>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3" name="Oval 282">
                <a:extLst>
                  <a:ext uri="{FF2B5EF4-FFF2-40B4-BE49-F238E27FC236}">
                    <a16:creationId xmlns:a16="http://schemas.microsoft.com/office/drawing/2014/main" id="{C54CA373-AD12-884D-8D32-CBF95333685F}"/>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6" name="Oval 285">
                <a:extLst>
                  <a:ext uri="{FF2B5EF4-FFF2-40B4-BE49-F238E27FC236}">
                    <a16:creationId xmlns:a16="http://schemas.microsoft.com/office/drawing/2014/main" id="{46FC8CA7-A498-8040-9ED4-585FB59CBA70}"/>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7" name="Oval 286">
                <a:extLst>
                  <a:ext uri="{FF2B5EF4-FFF2-40B4-BE49-F238E27FC236}">
                    <a16:creationId xmlns:a16="http://schemas.microsoft.com/office/drawing/2014/main" id="{D913AC2C-658F-0F44-8C69-EE2797B448D7}"/>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8" name="Oval 287">
                <a:extLst>
                  <a:ext uri="{FF2B5EF4-FFF2-40B4-BE49-F238E27FC236}">
                    <a16:creationId xmlns:a16="http://schemas.microsoft.com/office/drawing/2014/main" id="{3C3AEEE3-DE73-6D4A-A7C9-A6EC3E7E13B7}"/>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9" name="Oval 288">
                <a:extLst>
                  <a:ext uri="{FF2B5EF4-FFF2-40B4-BE49-F238E27FC236}">
                    <a16:creationId xmlns:a16="http://schemas.microsoft.com/office/drawing/2014/main" id="{974565D0-C7A4-4549-9815-80A9B55EB561}"/>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0" name="Oval 289">
                <a:extLst>
                  <a:ext uri="{FF2B5EF4-FFF2-40B4-BE49-F238E27FC236}">
                    <a16:creationId xmlns:a16="http://schemas.microsoft.com/office/drawing/2014/main" id="{70DAEA05-08E0-DF42-8051-8D53450B9EBF}"/>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1" name="Oval 290">
                <a:extLst>
                  <a:ext uri="{FF2B5EF4-FFF2-40B4-BE49-F238E27FC236}">
                    <a16:creationId xmlns:a16="http://schemas.microsoft.com/office/drawing/2014/main" id="{D8A91DE4-334C-AF41-BE18-B6499A3F9C93}"/>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2" name="Oval 291">
                <a:extLst>
                  <a:ext uri="{FF2B5EF4-FFF2-40B4-BE49-F238E27FC236}">
                    <a16:creationId xmlns:a16="http://schemas.microsoft.com/office/drawing/2014/main" id="{1BE4368D-9F25-294B-BDD1-AC830E9055F5}"/>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grpSp>
        <p:nvGrpSpPr>
          <p:cNvPr id="338" name="Group 337">
            <a:extLst>
              <a:ext uri="{FF2B5EF4-FFF2-40B4-BE49-F238E27FC236}">
                <a16:creationId xmlns:a16="http://schemas.microsoft.com/office/drawing/2014/main" id="{6BE01C6D-4632-0E41-BB5B-7DBD70B7A296}"/>
              </a:ext>
            </a:extLst>
          </p:cNvPr>
          <p:cNvGrpSpPr/>
          <p:nvPr/>
        </p:nvGrpSpPr>
        <p:grpSpPr>
          <a:xfrm>
            <a:off x="9220880" y="2897333"/>
            <a:ext cx="2133601" cy="1813647"/>
            <a:chOff x="838200" y="4049271"/>
            <a:chExt cx="2133601" cy="1813647"/>
          </a:xfrm>
        </p:grpSpPr>
        <p:sp>
          <p:nvSpPr>
            <p:cNvPr id="339" name="Trapezoid 338">
              <a:extLst>
                <a:ext uri="{FF2B5EF4-FFF2-40B4-BE49-F238E27FC236}">
                  <a16:creationId xmlns:a16="http://schemas.microsoft.com/office/drawing/2014/main" id="{D5454A21-C7ED-A844-8FA2-91C0BE8B82BC}"/>
                </a:ext>
              </a:extLst>
            </p:cNvPr>
            <p:cNvSpPr/>
            <p:nvPr/>
          </p:nvSpPr>
          <p:spPr>
            <a:xfrm rot="10800000">
              <a:off x="838200" y="4195483"/>
              <a:ext cx="2133600" cy="1667435"/>
            </a:xfrm>
            <a:prstGeom prst="trapezoi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a:extLst>
                <a:ext uri="{FF2B5EF4-FFF2-40B4-BE49-F238E27FC236}">
                  <a16:creationId xmlns:a16="http://schemas.microsoft.com/office/drawing/2014/main" id="{A2636A5A-B29C-0949-A4B4-CA8E62EF5466}"/>
                </a:ext>
              </a:extLst>
            </p:cNvPr>
            <p:cNvSpPr/>
            <p:nvPr/>
          </p:nvSpPr>
          <p:spPr>
            <a:xfrm>
              <a:off x="838200" y="4049271"/>
              <a:ext cx="2133601" cy="328648"/>
            </a:xfrm>
            <a:prstGeom prst="ellipse">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1" name="Group 340">
              <a:extLst>
                <a:ext uri="{FF2B5EF4-FFF2-40B4-BE49-F238E27FC236}">
                  <a16:creationId xmlns:a16="http://schemas.microsoft.com/office/drawing/2014/main" id="{E6E30E92-B6BD-0B45-A82D-A900F052937D}"/>
                </a:ext>
              </a:extLst>
            </p:cNvPr>
            <p:cNvGrpSpPr/>
            <p:nvPr/>
          </p:nvGrpSpPr>
          <p:grpSpPr>
            <a:xfrm>
              <a:off x="1071677" y="4096838"/>
              <a:ext cx="487388" cy="239104"/>
              <a:chOff x="4723572" y="2684582"/>
              <a:chExt cx="487388" cy="239104"/>
            </a:xfrm>
          </p:grpSpPr>
          <p:sp>
            <p:nvSpPr>
              <p:cNvPr id="392" name="Oval 391">
                <a:extLst>
                  <a:ext uri="{FF2B5EF4-FFF2-40B4-BE49-F238E27FC236}">
                    <a16:creationId xmlns:a16="http://schemas.microsoft.com/office/drawing/2014/main" id="{36DD138F-9DF8-4F46-969D-88E914A66B3D}"/>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3" name="Oval 392">
                <a:extLst>
                  <a:ext uri="{FF2B5EF4-FFF2-40B4-BE49-F238E27FC236}">
                    <a16:creationId xmlns:a16="http://schemas.microsoft.com/office/drawing/2014/main" id="{8179DA57-0429-EC4E-9C33-D7D959A53CEE}"/>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4" name="Oval 393">
                <a:extLst>
                  <a:ext uri="{FF2B5EF4-FFF2-40B4-BE49-F238E27FC236}">
                    <a16:creationId xmlns:a16="http://schemas.microsoft.com/office/drawing/2014/main" id="{4BEB874F-F7F7-C346-A00E-F02DA5C88E95}"/>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5" name="Oval 394">
                <a:extLst>
                  <a:ext uri="{FF2B5EF4-FFF2-40B4-BE49-F238E27FC236}">
                    <a16:creationId xmlns:a16="http://schemas.microsoft.com/office/drawing/2014/main" id="{9B745B3D-2B65-5A40-ABFB-C5413439F059}"/>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6" name="Oval 395">
                <a:extLst>
                  <a:ext uri="{FF2B5EF4-FFF2-40B4-BE49-F238E27FC236}">
                    <a16:creationId xmlns:a16="http://schemas.microsoft.com/office/drawing/2014/main" id="{29AD87E2-0938-3940-B9AA-91E01B72B550}"/>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7" name="Oval 396">
                <a:extLst>
                  <a:ext uri="{FF2B5EF4-FFF2-40B4-BE49-F238E27FC236}">
                    <a16:creationId xmlns:a16="http://schemas.microsoft.com/office/drawing/2014/main" id="{0BCA7DDB-9DE4-7247-8B57-43A0CCED50AD}"/>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8" name="Oval 397">
                <a:extLst>
                  <a:ext uri="{FF2B5EF4-FFF2-40B4-BE49-F238E27FC236}">
                    <a16:creationId xmlns:a16="http://schemas.microsoft.com/office/drawing/2014/main" id="{A668149A-C5C1-1A4F-8900-D5D76467D6E4}"/>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9" name="Oval 398">
                <a:extLst>
                  <a:ext uri="{FF2B5EF4-FFF2-40B4-BE49-F238E27FC236}">
                    <a16:creationId xmlns:a16="http://schemas.microsoft.com/office/drawing/2014/main" id="{C15B0397-8771-6E4B-8FBF-949ABD00633A}"/>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00" name="Oval 399">
                <a:extLst>
                  <a:ext uri="{FF2B5EF4-FFF2-40B4-BE49-F238E27FC236}">
                    <a16:creationId xmlns:a16="http://schemas.microsoft.com/office/drawing/2014/main" id="{EB17843D-CA04-2442-8A25-8B562CE31BCE}"/>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42" name="Group 341">
              <a:extLst>
                <a:ext uri="{FF2B5EF4-FFF2-40B4-BE49-F238E27FC236}">
                  <a16:creationId xmlns:a16="http://schemas.microsoft.com/office/drawing/2014/main" id="{5D4F0FB6-55E2-CC44-B97E-E966C60C56B9}"/>
                </a:ext>
              </a:extLst>
            </p:cNvPr>
            <p:cNvGrpSpPr/>
            <p:nvPr/>
          </p:nvGrpSpPr>
          <p:grpSpPr>
            <a:xfrm>
              <a:off x="1607295" y="4087272"/>
              <a:ext cx="487388" cy="239104"/>
              <a:chOff x="4723572" y="2684582"/>
              <a:chExt cx="487388" cy="239104"/>
            </a:xfrm>
          </p:grpSpPr>
          <p:sp>
            <p:nvSpPr>
              <p:cNvPr id="383" name="Oval 382">
                <a:extLst>
                  <a:ext uri="{FF2B5EF4-FFF2-40B4-BE49-F238E27FC236}">
                    <a16:creationId xmlns:a16="http://schemas.microsoft.com/office/drawing/2014/main" id="{751E5F31-754C-DD44-AE05-B7277DB587F7}"/>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4" name="Oval 383">
                <a:extLst>
                  <a:ext uri="{FF2B5EF4-FFF2-40B4-BE49-F238E27FC236}">
                    <a16:creationId xmlns:a16="http://schemas.microsoft.com/office/drawing/2014/main" id="{A723AAB2-7EF8-3A48-BE37-737FC6AA8A0A}"/>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5" name="Oval 384">
                <a:extLst>
                  <a:ext uri="{FF2B5EF4-FFF2-40B4-BE49-F238E27FC236}">
                    <a16:creationId xmlns:a16="http://schemas.microsoft.com/office/drawing/2014/main" id="{03C09742-C536-4347-ACB8-C2884DD6A0C6}"/>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6" name="Oval 385">
                <a:extLst>
                  <a:ext uri="{FF2B5EF4-FFF2-40B4-BE49-F238E27FC236}">
                    <a16:creationId xmlns:a16="http://schemas.microsoft.com/office/drawing/2014/main" id="{2DC2A90D-17A4-3E4E-A206-8F8F0491049C}"/>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7" name="Oval 386">
                <a:extLst>
                  <a:ext uri="{FF2B5EF4-FFF2-40B4-BE49-F238E27FC236}">
                    <a16:creationId xmlns:a16="http://schemas.microsoft.com/office/drawing/2014/main" id="{AD462FB0-3D5F-C244-90D6-976AF9591753}"/>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8" name="Oval 387">
                <a:extLst>
                  <a:ext uri="{FF2B5EF4-FFF2-40B4-BE49-F238E27FC236}">
                    <a16:creationId xmlns:a16="http://schemas.microsoft.com/office/drawing/2014/main" id="{BA193552-9C9E-814A-9451-BF9801987364}"/>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9" name="Oval 388">
                <a:extLst>
                  <a:ext uri="{FF2B5EF4-FFF2-40B4-BE49-F238E27FC236}">
                    <a16:creationId xmlns:a16="http://schemas.microsoft.com/office/drawing/2014/main" id="{D53703D0-BF15-F641-8ABA-5FEC2B3B67E3}"/>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0" name="Oval 389">
                <a:extLst>
                  <a:ext uri="{FF2B5EF4-FFF2-40B4-BE49-F238E27FC236}">
                    <a16:creationId xmlns:a16="http://schemas.microsoft.com/office/drawing/2014/main" id="{CE6B7389-F3B1-4448-A00A-B43C4D298F26}"/>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91" name="Oval 390">
                <a:extLst>
                  <a:ext uri="{FF2B5EF4-FFF2-40B4-BE49-F238E27FC236}">
                    <a16:creationId xmlns:a16="http://schemas.microsoft.com/office/drawing/2014/main" id="{3FF337E3-6C29-8D44-A7ED-CD72DB07EC6C}"/>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43" name="Group 342">
              <a:extLst>
                <a:ext uri="{FF2B5EF4-FFF2-40B4-BE49-F238E27FC236}">
                  <a16:creationId xmlns:a16="http://schemas.microsoft.com/office/drawing/2014/main" id="{20BE8285-6FE0-E945-B874-5E7236DC3587}"/>
                </a:ext>
              </a:extLst>
            </p:cNvPr>
            <p:cNvGrpSpPr/>
            <p:nvPr/>
          </p:nvGrpSpPr>
          <p:grpSpPr>
            <a:xfrm>
              <a:off x="1730110" y="4114336"/>
              <a:ext cx="487388" cy="239104"/>
              <a:chOff x="4723572" y="2684582"/>
              <a:chExt cx="487388" cy="239104"/>
            </a:xfrm>
          </p:grpSpPr>
          <p:sp>
            <p:nvSpPr>
              <p:cNvPr id="374" name="Oval 373">
                <a:extLst>
                  <a:ext uri="{FF2B5EF4-FFF2-40B4-BE49-F238E27FC236}">
                    <a16:creationId xmlns:a16="http://schemas.microsoft.com/office/drawing/2014/main" id="{7B331B61-194B-724C-AAC6-847E9B87F449}"/>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5" name="Oval 374">
                <a:extLst>
                  <a:ext uri="{FF2B5EF4-FFF2-40B4-BE49-F238E27FC236}">
                    <a16:creationId xmlns:a16="http://schemas.microsoft.com/office/drawing/2014/main" id="{46C5287F-F5F1-1E40-A3BD-13882EBEA607}"/>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6" name="Oval 375">
                <a:extLst>
                  <a:ext uri="{FF2B5EF4-FFF2-40B4-BE49-F238E27FC236}">
                    <a16:creationId xmlns:a16="http://schemas.microsoft.com/office/drawing/2014/main" id="{EA13114D-177F-DA4B-BC12-03192E1B9E58}"/>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7" name="Oval 376">
                <a:extLst>
                  <a:ext uri="{FF2B5EF4-FFF2-40B4-BE49-F238E27FC236}">
                    <a16:creationId xmlns:a16="http://schemas.microsoft.com/office/drawing/2014/main" id="{64838518-4FBA-A14C-857F-52615E9F1D6D}"/>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8" name="Oval 377">
                <a:extLst>
                  <a:ext uri="{FF2B5EF4-FFF2-40B4-BE49-F238E27FC236}">
                    <a16:creationId xmlns:a16="http://schemas.microsoft.com/office/drawing/2014/main" id="{79E5A103-0221-3D42-A5C1-2F5B77B67DBF}"/>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9" name="Oval 378">
                <a:extLst>
                  <a:ext uri="{FF2B5EF4-FFF2-40B4-BE49-F238E27FC236}">
                    <a16:creationId xmlns:a16="http://schemas.microsoft.com/office/drawing/2014/main" id="{47366423-6A85-6746-86D0-5B2DEEC957FA}"/>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0" name="Oval 379">
                <a:extLst>
                  <a:ext uri="{FF2B5EF4-FFF2-40B4-BE49-F238E27FC236}">
                    <a16:creationId xmlns:a16="http://schemas.microsoft.com/office/drawing/2014/main" id="{8D161207-B04B-3B40-A8C1-58C663CF9203}"/>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1" name="Oval 380">
                <a:extLst>
                  <a:ext uri="{FF2B5EF4-FFF2-40B4-BE49-F238E27FC236}">
                    <a16:creationId xmlns:a16="http://schemas.microsoft.com/office/drawing/2014/main" id="{F2B705DC-E6E1-EA4C-8B31-3D73D53592BE}"/>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82" name="Oval 381">
                <a:extLst>
                  <a:ext uri="{FF2B5EF4-FFF2-40B4-BE49-F238E27FC236}">
                    <a16:creationId xmlns:a16="http://schemas.microsoft.com/office/drawing/2014/main" id="{49454FEE-8FBA-0F4A-8ECA-BB744E3AA9DD}"/>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44" name="Group 343">
              <a:extLst>
                <a:ext uri="{FF2B5EF4-FFF2-40B4-BE49-F238E27FC236}">
                  <a16:creationId xmlns:a16="http://schemas.microsoft.com/office/drawing/2014/main" id="{3D8C0D2A-DA22-984E-AA73-5936F4C9886B}"/>
                </a:ext>
              </a:extLst>
            </p:cNvPr>
            <p:cNvGrpSpPr/>
            <p:nvPr/>
          </p:nvGrpSpPr>
          <p:grpSpPr>
            <a:xfrm>
              <a:off x="2023174" y="4106027"/>
              <a:ext cx="487388" cy="239104"/>
              <a:chOff x="4723572" y="2684582"/>
              <a:chExt cx="487388" cy="239104"/>
            </a:xfrm>
          </p:grpSpPr>
          <p:sp>
            <p:nvSpPr>
              <p:cNvPr id="365" name="Oval 364">
                <a:extLst>
                  <a:ext uri="{FF2B5EF4-FFF2-40B4-BE49-F238E27FC236}">
                    <a16:creationId xmlns:a16="http://schemas.microsoft.com/office/drawing/2014/main" id="{51D888E2-3BE5-AD47-BB48-F58804C9BF83}"/>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6" name="Oval 365">
                <a:extLst>
                  <a:ext uri="{FF2B5EF4-FFF2-40B4-BE49-F238E27FC236}">
                    <a16:creationId xmlns:a16="http://schemas.microsoft.com/office/drawing/2014/main" id="{C0BC1D18-3BA5-3343-B618-C8D1E42A2DCD}"/>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7" name="Oval 366">
                <a:extLst>
                  <a:ext uri="{FF2B5EF4-FFF2-40B4-BE49-F238E27FC236}">
                    <a16:creationId xmlns:a16="http://schemas.microsoft.com/office/drawing/2014/main" id="{EF9F64F4-E12F-9B45-8E26-63C2E5EA38E5}"/>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8" name="Oval 367">
                <a:extLst>
                  <a:ext uri="{FF2B5EF4-FFF2-40B4-BE49-F238E27FC236}">
                    <a16:creationId xmlns:a16="http://schemas.microsoft.com/office/drawing/2014/main" id="{4D86C016-02F6-724C-8897-C2F7F4E2FFA5}"/>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9" name="Oval 368">
                <a:extLst>
                  <a:ext uri="{FF2B5EF4-FFF2-40B4-BE49-F238E27FC236}">
                    <a16:creationId xmlns:a16="http://schemas.microsoft.com/office/drawing/2014/main" id="{1902A8BF-721B-2042-8AAE-58EB7C89F071}"/>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0" name="Oval 369">
                <a:extLst>
                  <a:ext uri="{FF2B5EF4-FFF2-40B4-BE49-F238E27FC236}">
                    <a16:creationId xmlns:a16="http://schemas.microsoft.com/office/drawing/2014/main" id="{3F5C58E9-494D-F848-9228-FBDC7FEFBF2F}"/>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1" name="Oval 370">
                <a:extLst>
                  <a:ext uri="{FF2B5EF4-FFF2-40B4-BE49-F238E27FC236}">
                    <a16:creationId xmlns:a16="http://schemas.microsoft.com/office/drawing/2014/main" id="{56BBBEB3-487F-1D41-9E66-CDC5A76C38D5}"/>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2" name="Oval 371">
                <a:extLst>
                  <a:ext uri="{FF2B5EF4-FFF2-40B4-BE49-F238E27FC236}">
                    <a16:creationId xmlns:a16="http://schemas.microsoft.com/office/drawing/2014/main" id="{0948422B-F870-4648-8EB0-50CFD8D8DED0}"/>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73" name="Oval 372">
                <a:extLst>
                  <a:ext uri="{FF2B5EF4-FFF2-40B4-BE49-F238E27FC236}">
                    <a16:creationId xmlns:a16="http://schemas.microsoft.com/office/drawing/2014/main" id="{2F170A04-92B9-9242-8AA2-C7BE9A7D230E}"/>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45" name="Group 344">
              <a:extLst>
                <a:ext uri="{FF2B5EF4-FFF2-40B4-BE49-F238E27FC236}">
                  <a16:creationId xmlns:a16="http://schemas.microsoft.com/office/drawing/2014/main" id="{715A5DBD-F980-E94F-A61D-879B6EF85C61}"/>
                </a:ext>
              </a:extLst>
            </p:cNvPr>
            <p:cNvGrpSpPr/>
            <p:nvPr/>
          </p:nvGrpSpPr>
          <p:grpSpPr>
            <a:xfrm rot="21018419">
              <a:off x="2337898" y="4129496"/>
              <a:ext cx="457180" cy="197688"/>
              <a:chOff x="4723572" y="2684582"/>
              <a:chExt cx="487388" cy="239104"/>
            </a:xfrm>
          </p:grpSpPr>
          <p:sp>
            <p:nvSpPr>
              <p:cNvPr id="356" name="Oval 355">
                <a:extLst>
                  <a:ext uri="{FF2B5EF4-FFF2-40B4-BE49-F238E27FC236}">
                    <a16:creationId xmlns:a16="http://schemas.microsoft.com/office/drawing/2014/main" id="{01040B1F-6B0C-7645-96FC-8AD0BAD7DB77}"/>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7" name="Oval 356">
                <a:extLst>
                  <a:ext uri="{FF2B5EF4-FFF2-40B4-BE49-F238E27FC236}">
                    <a16:creationId xmlns:a16="http://schemas.microsoft.com/office/drawing/2014/main" id="{FDA2C02E-881C-BF44-B179-5D379168DA0E}"/>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8" name="Oval 357">
                <a:extLst>
                  <a:ext uri="{FF2B5EF4-FFF2-40B4-BE49-F238E27FC236}">
                    <a16:creationId xmlns:a16="http://schemas.microsoft.com/office/drawing/2014/main" id="{76F385F5-9DDB-5B4B-8DE1-4187E90E5E15}"/>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9" name="Oval 358">
                <a:extLst>
                  <a:ext uri="{FF2B5EF4-FFF2-40B4-BE49-F238E27FC236}">
                    <a16:creationId xmlns:a16="http://schemas.microsoft.com/office/drawing/2014/main" id="{9D3C93ED-061B-4F4D-B5B3-B3A47624502B}"/>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0" name="Oval 359">
                <a:extLst>
                  <a:ext uri="{FF2B5EF4-FFF2-40B4-BE49-F238E27FC236}">
                    <a16:creationId xmlns:a16="http://schemas.microsoft.com/office/drawing/2014/main" id="{82BB9158-309F-704C-9676-E23420738BE2}"/>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1" name="Oval 360">
                <a:extLst>
                  <a:ext uri="{FF2B5EF4-FFF2-40B4-BE49-F238E27FC236}">
                    <a16:creationId xmlns:a16="http://schemas.microsoft.com/office/drawing/2014/main" id="{3A03B8C8-34B8-6A43-AEE3-659950D7453B}"/>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2" name="Oval 361">
                <a:extLst>
                  <a:ext uri="{FF2B5EF4-FFF2-40B4-BE49-F238E27FC236}">
                    <a16:creationId xmlns:a16="http://schemas.microsoft.com/office/drawing/2014/main" id="{EBF81AEA-753C-244D-BA7E-9CF2FEFB3CFF}"/>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3" name="Oval 362">
                <a:extLst>
                  <a:ext uri="{FF2B5EF4-FFF2-40B4-BE49-F238E27FC236}">
                    <a16:creationId xmlns:a16="http://schemas.microsoft.com/office/drawing/2014/main" id="{B6CAB656-DDC0-0042-9696-516DD201DFB4}"/>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64" name="Oval 363">
                <a:extLst>
                  <a:ext uri="{FF2B5EF4-FFF2-40B4-BE49-F238E27FC236}">
                    <a16:creationId xmlns:a16="http://schemas.microsoft.com/office/drawing/2014/main" id="{17D96373-F40C-BC47-98F8-55ABFC530556}"/>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346" name="Group 345">
              <a:extLst>
                <a:ext uri="{FF2B5EF4-FFF2-40B4-BE49-F238E27FC236}">
                  <a16:creationId xmlns:a16="http://schemas.microsoft.com/office/drawing/2014/main" id="{8DA5F6C4-0859-7046-B65B-B85027878C94}"/>
                </a:ext>
              </a:extLst>
            </p:cNvPr>
            <p:cNvGrpSpPr/>
            <p:nvPr/>
          </p:nvGrpSpPr>
          <p:grpSpPr>
            <a:xfrm rot="11500642">
              <a:off x="1453567" y="4105938"/>
              <a:ext cx="487388" cy="239104"/>
              <a:chOff x="4723572" y="2684582"/>
              <a:chExt cx="487388" cy="239104"/>
            </a:xfrm>
          </p:grpSpPr>
          <p:sp>
            <p:nvSpPr>
              <p:cNvPr id="347" name="Oval 346">
                <a:extLst>
                  <a:ext uri="{FF2B5EF4-FFF2-40B4-BE49-F238E27FC236}">
                    <a16:creationId xmlns:a16="http://schemas.microsoft.com/office/drawing/2014/main" id="{AE0F35A2-5EEA-444E-8DDD-53D0864FC393}"/>
                  </a:ext>
                </a:extLst>
              </p:cNvPr>
              <p:cNvSpPr/>
              <p:nvPr/>
            </p:nvSpPr>
            <p:spPr>
              <a:xfrm>
                <a:off x="4831080" y="2804159"/>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8" name="Oval 347">
                <a:extLst>
                  <a:ext uri="{FF2B5EF4-FFF2-40B4-BE49-F238E27FC236}">
                    <a16:creationId xmlns:a16="http://schemas.microsoft.com/office/drawing/2014/main" id="{DA9FA302-C7CE-C644-86C9-A9C85965A6C7}"/>
                  </a:ext>
                </a:extLst>
              </p:cNvPr>
              <p:cNvSpPr/>
              <p:nvPr/>
            </p:nvSpPr>
            <p:spPr>
              <a:xfrm>
                <a:off x="5002663" y="2764300"/>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49" name="Oval 348">
                <a:extLst>
                  <a:ext uri="{FF2B5EF4-FFF2-40B4-BE49-F238E27FC236}">
                    <a16:creationId xmlns:a16="http://schemas.microsoft.com/office/drawing/2014/main" id="{9ABDBE82-C722-494E-ABE4-6A93FD2DCD39}"/>
                  </a:ext>
                </a:extLst>
              </p:cNvPr>
              <p:cNvSpPr/>
              <p:nvPr/>
            </p:nvSpPr>
            <p:spPr>
              <a:xfrm>
                <a:off x="4904509" y="2724441"/>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0" name="Oval 349">
                <a:extLst>
                  <a:ext uri="{FF2B5EF4-FFF2-40B4-BE49-F238E27FC236}">
                    <a16:creationId xmlns:a16="http://schemas.microsoft.com/office/drawing/2014/main" id="{D4171FED-A329-EB4C-B7F6-CA3D54182C36}"/>
                  </a:ext>
                </a:extLst>
              </p:cNvPr>
              <p:cNvSpPr/>
              <p:nvPr/>
            </p:nvSpPr>
            <p:spPr>
              <a:xfrm>
                <a:off x="5100817" y="2825214"/>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1" name="Oval 350">
                <a:extLst>
                  <a:ext uri="{FF2B5EF4-FFF2-40B4-BE49-F238E27FC236}">
                    <a16:creationId xmlns:a16="http://schemas.microsoft.com/office/drawing/2014/main" id="{645E3FDE-826D-8345-A339-AFEC22429681}"/>
                  </a:ext>
                </a:extLst>
              </p:cNvPr>
              <p:cNvSpPr/>
              <p:nvPr/>
            </p:nvSpPr>
            <p:spPr>
              <a:xfrm>
                <a:off x="5137531" y="2731473"/>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2" name="Oval 351">
                <a:extLst>
                  <a:ext uri="{FF2B5EF4-FFF2-40B4-BE49-F238E27FC236}">
                    <a16:creationId xmlns:a16="http://schemas.microsoft.com/office/drawing/2014/main" id="{72E7870B-C7EF-8E48-A820-44BFA0E4C831}"/>
                  </a:ext>
                </a:extLst>
              </p:cNvPr>
              <p:cNvSpPr/>
              <p:nvPr/>
            </p:nvSpPr>
            <p:spPr>
              <a:xfrm>
                <a:off x="4950334" y="2843969"/>
                <a:ext cx="73429" cy="79717"/>
              </a:xfrm>
              <a:prstGeom prst="ellipse">
                <a:avLst/>
              </a:prstGeom>
              <a:solidFill>
                <a:schemeClr val="bg2"/>
              </a:solidFill>
              <a:ln>
                <a:solidFill>
                  <a:schemeClr val="bg2">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3" name="Oval 352">
                <a:extLst>
                  <a:ext uri="{FF2B5EF4-FFF2-40B4-BE49-F238E27FC236}">
                    <a16:creationId xmlns:a16="http://schemas.microsoft.com/office/drawing/2014/main" id="{45E4406E-8E9A-0F40-AEFA-AC0103E782B7}"/>
                  </a:ext>
                </a:extLst>
              </p:cNvPr>
              <p:cNvSpPr/>
              <p:nvPr/>
            </p:nvSpPr>
            <p:spPr>
              <a:xfrm>
                <a:off x="4794365" y="2691614"/>
                <a:ext cx="73429" cy="7971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4" name="Oval 353">
                <a:extLst>
                  <a:ext uri="{FF2B5EF4-FFF2-40B4-BE49-F238E27FC236}">
                    <a16:creationId xmlns:a16="http://schemas.microsoft.com/office/drawing/2014/main" id="{CBA92293-6CF8-514E-B636-A333035FD5F8}"/>
                  </a:ext>
                </a:extLst>
              </p:cNvPr>
              <p:cNvSpPr/>
              <p:nvPr/>
            </p:nvSpPr>
            <p:spPr>
              <a:xfrm>
                <a:off x="5051367" y="2684582"/>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5" name="Oval 354">
                <a:extLst>
                  <a:ext uri="{FF2B5EF4-FFF2-40B4-BE49-F238E27FC236}">
                    <a16:creationId xmlns:a16="http://schemas.microsoft.com/office/drawing/2014/main" id="{EC08B5B1-6857-D745-A4B2-B40B69BA2E19}"/>
                  </a:ext>
                </a:extLst>
              </p:cNvPr>
              <p:cNvSpPr/>
              <p:nvPr/>
            </p:nvSpPr>
            <p:spPr>
              <a:xfrm>
                <a:off x="4723572" y="2786630"/>
                <a:ext cx="73429" cy="79717"/>
              </a:xfrm>
              <a:prstGeom prst="ellipse">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sp>
        <p:nvSpPr>
          <p:cNvPr id="401" name="Google Shape;68;p2">
            <a:extLst>
              <a:ext uri="{FF2B5EF4-FFF2-40B4-BE49-F238E27FC236}">
                <a16:creationId xmlns:a16="http://schemas.microsoft.com/office/drawing/2014/main" id="{20AA7F86-F3B8-FC4E-B1E6-5A63BA235D2B}"/>
              </a:ext>
            </a:extLst>
          </p:cNvPr>
          <p:cNvSpPr/>
          <p:nvPr/>
        </p:nvSpPr>
        <p:spPr>
          <a:xfrm>
            <a:off x="7266284" y="5117639"/>
            <a:ext cx="4087516" cy="1649074"/>
          </a:xfrm>
          <a:prstGeom prst="rect">
            <a:avLst/>
          </a:prstGeom>
          <a:solidFill>
            <a:schemeClr val="bg1"/>
          </a:solidFill>
          <a:ln>
            <a:noFill/>
          </a:ln>
        </p:spPr>
        <p:txBody>
          <a:bodyPr spcFirstLastPara="1" wrap="square" lIns="121900" tIns="121900" rIns="121900" bIns="121900" anchor="ctr" anchorCtr="0">
            <a:noAutofit/>
          </a:bodyPr>
          <a:lstStyle/>
          <a:p>
            <a:pPr algn="ctr">
              <a:buClr>
                <a:srgbClr val="000000"/>
              </a:buClr>
              <a:buSzPts val="1400"/>
            </a:pPr>
            <a:r>
              <a:rPr lang="en" sz="2800" b="1" dirty="0">
                <a:solidFill>
                  <a:srgbClr val="F6A732"/>
                </a:solidFill>
                <a:latin typeface="Open Sans" panose="020B0606030504020204" pitchFamily="34" charset="0"/>
                <a:ea typeface="Open Sans" panose="020B0606030504020204" pitchFamily="34" charset="0"/>
                <a:cs typeface="Open Sans" panose="020B0606030504020204" pitchFamily="34" charset="0"/>
                <a:sym typeface="Open Sans"/>
              </a:rPr>
              <a:t>You will have the same shipment as before.</a:t>
            </a:r>
            <a:endParaRPr sz="2800" dirty="0">
              <a:solidFill>
                <a:srgbClr val="F6A732"/>
              </a:solidFill>
              <a:latin typeface="Arial"/>
              <a:ea typeface="Arial"/>
              <a:cs typeface="Arial"/>
              <a:sym typeface="Arial"/>
            </a:endParaRPr>
          </a:p>
        </p:txBody>
      </p:sp>
      <p:sp>
        <p:nvSpPr>
          <p:cNvPr id="402" name="Google Shape;68;p2">
            <a:extLst>
              <a:ext uri="{FF2B5EF4-FFF2-40B4-BE49-F238E27FC236}">
                <a16:creationId xmlns:a16="http://schemas.microsoft.com/office/drawing/2014/main" id="{F4A0AF44-9720-434A-8DA3-FC7A022C767B}"/>
              </a:ext>
            </a:extLst>
          </p:cNvPr>
          <p:cNvSpPr/>
          <p:nvPr/>
        </p:nvSpPr>
        <p:spPr>
          <a:xfrm>
            <a:off x="8045853" y="2572072"/>
            <a:ext cx="599728" cy="539480"/>
          </a:xfrm>
          <a:prstGeom prst="rect">
            <a:avLst/>
          </a:prstGeom>
          <a:solidFill>
            <a:schemeClr val="bg1"/>
          </a:solidFill>
          <a:ln>
            <a:noFill/>
          </a:ln>
        </p:spPr>
        <p:txBody>
          <a:bodyPr spcFirstLastPara="1" wrap="square" lIns="121900" tIns="121900" rIns="121900" bIns="121900" anchor="ctr" anchorCtr="0">
            <a:noAutofit/>
          </a:bodyPr>
          <a:lstStyle/>
          <a:p>
            <a:pPr algn="ctr">
              <a:buClr>
                <a:srgbClr val="000000"/>
              </a:buClr>
              <a:buSzPts val="1400"/>
            </a:pPr>
            <a:r>
              <a:rPr lang="en" sz="2800" b="1" dirty="0">
                <a:solidFill>
                  <a:srgbClr val="8C66A8"/>
                </a:solidFill>
                <a:latin typeface="Open Sans" panose="020B0606030504020204" pitchFamily="34" charset="0"/>
                <a:ea typeface="Open Sans" panose="020B0606030504020204" pitchFamily="34" charset="0"/>
                <a:cs typeface="Open Sans" panose="020B0606030504020204" pitchFamily="34" charset="0"/>
                <a:sym typeface="Open Sans"/>
              </a:rPr>
              <a:t>A</a:t>
            </a:r>
            <a:endParaRPr sz="2800" dirty="0">
              <a:solidFill>
                <a:srgbClr val="8C66A8"/>
              </a:solidFill>
              <a:latin typeface="Arial"/>
              <a:ea typeface="Arial"/>
              <a:cs typeface="Arial"/>
              <a:sym typeface="Arial"/>
            </a:endParaRPr>
          </a:p>
        </p:txBody>
      </p:sp>
      <p:sp>
        <p:nvSpPr>
          <p:cNvPr id="403" name="Google Shape;68;p2">
            <a:extLst>
              <a:ext uri="{FF2B5EF4-FFF2-40B4-BE49-F238E27FC236}">
                <a16:creationId xmlns:a16="http://schemas.microsoft.com/office/drawing/2014/main" id="{4E7E77B8-DACA-B14B-A759-C397BCD61AFD}"/>
              </a:ext>
            </a:extLst>
          </p:cNvPr>
          <p:cNvSpPr/>
          <p:nvPr/>
        </p:nvSpPr>
        <p:spPr>
          <a:xfrm>
            <a:off x="10039688" y="3632640"/>
            <a:ext cx="599728" cy="539480"/>
          </a:xfrm>
          <a:prstGeom prst="rect">
            <a:avLst/>
          </a:prstGeom>
          <a:solidFill>
            <a:schemeClr val="bg1"/>
          </a:solidFill>
          <a:ln>
            <a:noFill/>
          </a:ln>
        </p:spPr>
        <p:txBody>
          <a:bodyPr spcFirstLastPara="1" wrap="square" lIns="121900" tIns="121900" rIns="121900" bIns="121900" anchor="ctr" anchorCtr="0">
            <a:noAutofit/>
          </a:bodyPr>
          <a:lstStyle/>
          <a:p>
            <a:pPr algn="ctr">
              <a:buClr>
                <a:srgbClr val="000000"/>
              </a:buClr>
              <a:buSzPts val="1400"/>
            </a:pPr>
            <a:r>
              <a:rPr lang="en" sz="2800" b="1" dirty="0">
                <a:solidFill>
                  <a:srgbClr val="6292B8"/>
                </a:solidFill>
                <a:latin typeface="Open Sans" panose="020B0606030504020204" pitchFamily="34" charset="0"/>
                <a:ea typeface="Open Sans" panose="020B0606030504020204" pitchFamily="34" charset="0"/>
                <a:cs typeface="Open Sans" panose="020B0606030504020204" pitchFamily="34" charset="0"/>
                <a:sym typeface="Open Sans"/>
              </a:rPr>
              <a:t>B</a:t>
            </a:r>
            <a:endParaRPr sz="2800" dirty="0">
              <a:solidFill>
                <a:srgbClr val="6292B8"/>
              </a:solidFill>
              <a:latin typeface="Arial"/>
              <a:ea typeface="Arial"/>
              <a:cs typeface="Arial"/>
              <a:sym typeface="Arial"/>
            </a:endParaRPr>
          </a:p>
        </p:txBody>
      </p:sp>
      <p:sp>
        <p:nvSpPr>
          <p:cNvPr id="133" name="Rectangle 132">
            <a:extLst>
              <a:ext uri="{FF2B5EF4-FFF2-40B4-BE49-F238E27FC236}">
                <a16:creationId xmlns:a16="http://schemas.microsoft.com/office/drawing/2014/main" id="{7F97C453-913E-5345-96EA-B3364EDBC34D}"/>
              </a:ext>
            </a:extLst>
          </p:cNvPr>
          <p:cNvSpPr/>
          <p:nvPr/>
        </p:nvSpPr>
        <p:spPr>
          <a:xfrm>
            <a:off x="7318870" y="4833133"/>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r"/>
            <a:r>
              <a:rPr lang="en-US" i="1" dirty="0">
                <a:solidFill>
                  <a:schemeClr val="tx1"/>
                </a:solidFill>
                <a:latin typeface="Open Sans" pitchFamily="2" charset="0"/>
                <a:ea typeface="Open Sans" pitchFamily="2" charset="0"/>
                <a:cs typeface="Open Sans" pitchFamily="2" charset="0"/>
              </a:rPr>
              <a:t>AB Shipments</a:t>
            </a:r>
            <a:endParaRPr lang="en-US" dirty="0"/>
          </a:p>
        </p:txBody>
      </p:sp>
    </p:spTree>
    <p:extLst>
      <p:ext uri="{BB962C8B-B14F-4D97-AF65-F5344CB8AC3E}">
        <p14:creationId xmlns:p14="http://schemas.microsoft.com/office/powerpoint/2010/main" val="1546705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ABD4DA07-81DE-754F-857F-41D43A6C5C3C}"/>
              </a:ext>
            </a:extLst>
          </p:cNvPr>
          <p:cNvSpPr>
            <a:spLocks noChangeArrowheads="1"/>
          </p:cNvSpPr>
          <p:nvPr/>
        </p:nvSpPr>
        <p:spPr bwMode="auto">
          <a:xfrm>
            <a:off x="159417" y="173289"/>
            <a:ext cx="18763003" cy="689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6" name="Table 5">
            <a:extLst>
              <a:ext uri="{FF2B5EF4-FFF2-40B4-BE49-F238E27FC236}">
                <a16:creationId xmlns:a16="http://schemas.microsoft.com/office/drawing/2014/main" id="{533CA2EB-1E38-4D4F-B99D-2BA9936AF038}"/>
              </a:ext>
            </a:extLst>
          </p:cNvPr>
          <p:cNvGraphicFramePr>
            <a:graphicFrameLocks noGrp="1"/>
          </p:cNvGraphicFramePr>
          <p:nvPr>
            <p:extLst>
              <p:ext uri="{D42A27DB-BD31-4B8C-83A1-F6EECF244321}">
                <p14:modId xmlns:p14="http://schemas.microsoft.com/office/powerpoint/2010/main" val="1498252233"/>
              </p:ext>
            </p:extLst>
          </p:nvPr>
        </p:nvGraphicFramePr>
        <p:xfrm>
          <a:off x="159417" y="1299411"/>
          <a:ext cx="11873165" cy="5338761"/>
        </p:xfrm>
        <a:graphic>
          <a:graphicData uri="http://schemas.openxmlformats.org/drawingml/2006/table">
            <a:tbl>
              <a:tblPr/>
              <a:tblGrid>
                <a:gridCol w="2374633">
                  <a:extLst>
                    <a:ext uri="{9D8B030D-6E8A-4147-A177-3AD203B41FA5}">
                      <a16:colId xmlns:a16="http://schemas.microsoft.com/office/drawing/2014/main" val="545164352"/>
                    </a:ext>
                  </a:extLst>
                </a:gridCol>
                <a:gridCol w="2374633">
                  <a:extLst>
                    <a:ext uri="{9D8B030D-6E8A-4147-A177-3AD203B41FA5}">
                      <a16:colId xmlns:a16="http://schemas.microsoft.com/office/drawing/2014/main" val="3056881415"/>
                    </a:ext>
                  </a:extLst>
                </a:gridCol>
                <a:gridCol w="2374633">
                  <a:extLst>
                    <a:ext uri="{9D8B030D-6E8A-4147-A177-3AD203B41FA5}">
                      <a16:colId xmlns:a16="http://schemas.microsoft.com/office/drawing/2014/main" val="1228836721"/>
                    </a:ext>
                  </a:extLst>
                </a:gridCol>
                <a:gridCol w="2374633">
                  <a:extLst>
                    <a:ext uri="{9D8B030D-6E8A-4147-A177-3AD203B41FA5}">
                      <a16:colId xmlns:a16="http://schemas.microsoft.com/office/drawing/2014/main" val="3836192289"/>
                    </a:ext>
                  </a:extLst>
                </a:gridCol>
                <a:gridCol w="2374633">
                  <a:extLst>
                    <a:ext uri="{9D8B030D-6E8A-4147-A177-3AD203B41FA5}">
                      <a16:colId xmlns:a16="http://schemas.microsoft.com/office/drawing/2014/main" val="3857216242"/>
                    </a:ext>
                  </a:extLst>
                </a:gridCol>
              </a:tblGrid>
              <a:tr h="603082">
                <a:tc gridSpan="5">
                  <a:txBody>
                    <a:bodyPr/>
                    <a:lstStyle/>
                    <a:p>
                      <a:pPr algn="ctr" rtl="0" fontAlgn="ctr">
                        <a:spcBef>
                          <a:spcPts val="0"/>
                        </a:spcBef>
                        <a:spcAft>
                          <a:spcPts val="0"/>
                        </a:spcAft>
                      </a:pPr>
                      <a:r>
                        <a:rPr lang="en-US" sz="2000" b="1" i="0" u="none" strike="noStrike">
                          <a:solidFill>
                            <a:srgbClr val="FFFFFF"/>
                          </a:solidFill>
                          <a:effectLst/>
                          <a:latin typeface="Open Sans" panose="020B0606030504020204" pitchFamily="34" charset="0"/>
                        </a:rPr>
                        <a:t>Cost of Supplies and Labor</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B45F0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94044140"/>
                  </a:ext>
                </a:extLst>
              </a:tr>
              <a:tr h="1136959">
                <a:tc>
                  <a:txBody>
                    <a:bodyPr/>
                    <a:lstStyle/>
                    <a:p>
                      <a:pPr algn="ctr" rtl="0" fontAlgn="ctr">
                        <a:spcBef>
                          <a:spcPts val="0"/>
                        </a:spcBef>
                        <a:spcAft>
                          <a:spcPts val="0"/>
                        </a:spcAft>
                      </a:pPr>
                      <a:r>
                        <a:rPr lang="en-US" sz="2000" b="1" i="0" u="none" strike="noStrike">
                          <a:solidFill>
                            <a:srgbClr val="000000"/>
                          </a:solidFill>
                          <a:effectLst/>
                          <a:latin typeface="Open Sans" panose="020B0606030504020204" pitchFamily="34" charset="0"/>
                        </a:rPr>
                        <a:t>Temperature</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9900"/>
                    </a:solidFill>
                  </a:tcPr>
                </a:tc>
                <a:tc>
                  <a:txBody>
                    <a:bodyPr/>
                    <a:lstStyle/>
                    <a:p>
                      <a:pPr algn="ctr" rtl="0" fontAlgn="ctr">
                        <a:spcBef>
                          <a:spcPts val="0"/>
                        </a:spcBef>
                        <a:spcAft>
                          <a:spcPts val="0"/>
                        </a:spcAft>
                      </a:pPr>
                      <a:r>
                        <a:rPr lang="en-US" sz="2000" b="1" i="0" u="none" strike="noStrike">
                          <a:solidFill>
                            <a:srgbClr val="000000"/>
                          </a:solidFill>
                          <a:effectLst/>
                          <a:latin typeface="Open Sans" panose="020B0606030504020204" pitchFamily="34" charset="0"/>
                        </a:rPr>
                        <a:t>Agitation</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9900"/>
                    </a:solidFill>
                  </a:tcPr>
                </a:tc>
                <a:tc>
                  <a:txBody>
                    <a:bodyPr/>
                    <a:lstStyle/>
                    <a:p>
                      <a:pPr algn="ctr" rtl="0" fontAlgn="ctr">
                        <a:spcBef>
                          <a:spcPts val="0"/>
                        </a:spcBef>
                        <a:spcAft>
                          <a:spcPts val="0"/>
                        </a:spcAft>
                      </a:pPr>
                      <a:r>
                        <a:rPr lang="en-US" sz="2000" b="1" i="0" u="none" strike="noStrike">
                          <a:solidFill>
                            <a:srgbClr val="000000"/>
                          </a:solidFill>
                          <a:effectLst/>
                          <a:latin typeface="Open Sans" panose="020B0606030504020204" pitchFamily="34" charset="0"/>
                        </a:rPr>
                        <a:t>Container</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9900"/>
                    </a:solidFill>
                  </a:tcPr>
                </a:tc>
                <a:tc>
                  <a:txBody>
                    <a:bodyPr/>
                    <a:lstStyle/>
                    <a:p>
                      <a:pPr algn="ctr" rtl="0" fontAlgn="ctr">
                        <a:spcBef>
                          <a:spcPts val="0"/>
                        </a:spcBef>
                        <a:spcAft>
                          <a:spcPts val="0"/>
                        </a:spcAft>
                      </a:pPr>
                      <a:r>
                        <a:rPr lang="en-US" sz="2000" b="1" i="0" u="none" strike="noStrike">
                          <a:solidFill>
                            <a:srgbClr val="000000"/>
                          </a:solidFill>
                          <a:effectLst/>
                          <a:latin typeface="Open Sans" panose="020B0606030504020204" pitchFamily="34" charset="0"/>
                        </a:rPr>
                        <a:t>Water</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9900"/>
                    </a:solidFill>
                  </a:tcPr>
                </a:tc>
                <a:tc>
                  <a:txBody>
                    <a:bodyPr/>
                    <a:lstStyle/>
                    <a:p>
                      <a:pPr algn="ctr" rtl="0" fontAlgn="ctr">
                        <a:spcBef>
                          <a:spcPts val="0"/>
                        </a:spcBef>
                        <a:spcAft>
                          <a:spcPts val="0"/>
                        </a:spcAft>
                      </a:pPr>
                      <a:r>
                        <a:rPr lang="en-US" sz="2000" b="1" i="0" u="none" strike="noStrike">
                          <a:solidFill>
                            <a:srgbClr val="000000"/>
                          </a:solidFill>
                          <a:effectLst/>
                          <a:latin typeface="Open Sans" panose="020B0606030504020204" pitchFamily="34" charset="0"/>
                        </a:rPr>
                        <a:t>Mandatory Purchases</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F9900"/>
                    </a:solidFill>
                  </a:tcPr>
                </a:tc>
                <a:extLst>
                  <a:ext uri="{0D108BD9-81ED-4DB2-BD59-A6C34878D82A}">
                    <a16:rowId xmlns:a16="http://schemas.microsoft.com/office/drawing/2014/main" val="2805381867"/>
                  </a:ext>
                </a:extLst>
              </a:tr>
              <a:tr h="1245711">
                <a:tc>
                  <a:txBody>
                    <a:bodyPr/>
                    <a:lstStyle/>
                    <a:p>
                      <a:pPr algn="ctr" rtl="0" fontAlgn="ctr">
                        <a:spcBef>
                          <a:spcPts val="0"/>
                        </a:spcBef>
                        <a:spcAft>
                          <a:spcPts val="0"/>
                        </a:spcAft>
                      </a:pPr>
                      <a:r>
                        <a:rPr lang="en-US" sz="2000" b="0" i="0" u="none" strike="noStrike" dirty="0">
                          <a:solidFill>
                            <a:srgbClr val="000000"/>
                          </a:solidFill>
                          <a:effectLst/>
                          <a:latin typeface="Open Sans" panose="020B0606030504020204" pitchFamily="34" charset="0"/>
                        </a:rPr>
                        <a:t>Kettle Water - $10 for 25 mL</a:t>
                      </a:r>
                      <a:endParaRPr lang="en-US" sz="2000" dirty="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a:solidFill>
                            <a:srgbClr val="000000"/>
                          </a:solidFill>
                          <a:effectLst/>
                          <a:latin typeface="Open Sans" panose="020B0606030504020204" pitchFamily="34" charset="0"/>
                        </a:rPr>
                        <a:t>Straw - $4</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a:solidFill>
                            <a:srgbClr val="000000"/>
                          </a:solidFill>
                          <a:effectLst/>
                          <a:latin typeface="Open Sans" panose="020B0606030504020204" pitchFamily="34" charset="0"/>
                        </a:rPr>
                        <a:t>250 mL beaker- $10</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dirty="0">
                          <a:solidFill>
                            <a:srgbClr val="000000"/>
                          </a:solidFill>
                          <a:effectLst/>
                          <a:latin typeface="Open Sans" panose="020B0606030504020204" pitchFamily="34" charset="0"/>
                        </a:rPr>
                        <a:t>$5 for 25 mL</a:t>
                      </a:r>
                      <a:endParaRPr lang="en-US" sz="2000" dirty="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a:solidFill>
                            <a:srgbClr val="000000"/>
                          </a:solidFill>
                          <a:effectLst/>
                          <a:latin typeface="Open Sans" panose="020B0606030504020204" pitchFamily="34" charset="0"/>
                        </a:rPr>
                        <a:t>*Paper towel Per Clean Up - $1 per towel </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extLst>
                  <a:ext uri="{0D108BD9-81ED-4DB2-BD59-A6C34878D82A}">
                    <a16:rowId xmlns:a16="http://schemas.microsoft.com/office/drawing/2014/main" val="2620195710"/>
                  </a:ext>
                </a:extLst>
              </a:tr>
              <a:tr h="1433556">
                <a:tc>
                  <a:txBody>
                    <a:bodyPr/>
                    <a:lstStyle/>
                    <a:p>
                      <a:pPr algn="ctr" rtl="0" fontAlgn="ctr">
                        <a:spcBef>
                          <a:spcPts val="0"/>
                        </a:spcBef>
                        <a:spcAft>
                          <a:spcPts val="0"/>
                        </a:spcAft>
                      </a:pPr>
                      <a:r>
                        <a:rPr lang="en-US" sz="2000" b="0" i="0" u="none" strike="noStrike" dirty="0">
                          <a:solidFill>
                            <a:srgbClr val="000000"/>
                          </a:solidFill>
                          <a:effectLst/>
                          <a:latin typeface="Open Sans" panose="020B0606030504020204" pitchFamily="34" charset="0"/>
                        </a:rPr>
                        <a:t>Kettle Water - $20 for 50 mL</a:t>
                      </a:r>
                      <a:endParaRPr lang="en-US" sz="2000" dirty="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a:solidFill>
                            <a:srgbClr val="000000"/>
                          </a:solidFill>
                          <a:effectLst/>
                          <a:latin typeface="Open Sans" panose="020B0606030504020204" pitchFamily="34" charset="0"/>
                        </a:rPr>
                        <a:t>Coffee Stirrer/Popsicle Stick - $6</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a:solidFill>
                            <a:srgbClr val="000000"/>
                          </a:solidFill>
                          <a:effectLst/>
                          <a:latin typeface="Open Sans" panose="020B0606030504020204" pitchFamily="34" charset="0"/>
                        </a:rPr>
                        <a:t>500 mL beaker- $20</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dirty="0">
                          <a:solidFill>
                            <a:srgbClr val="000000"/>
                          </a:solidFill>
                          <a:effectLst/>
                          <a:latin typeface="Open Sans" panose="020B0606030504020204" pitchFamily="34" charset="0"/>
                        </a:rPr>
                        <a:t>$8 for 50 mL</a:t>
                      </a:r>
                      <a:endParaRPr lang="en-US" sz="2000" dirty="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1" i="0" u="none" strike="noStrike">
                          <a:solidFill>
                            <a:srgbClr val="000000"/>
                          </a:solidFill>
                          <a:effectLst/>
                          <a:latin typeface="Open Sans" panose="020B0606030504020204" pitchFamily="34" charset="0"/>
                        </a:rPr>
                        <a:t>*</a:t>
                      </a:r>
                      <a:r>
                        <a:rPr lang="en-US" sz="2000" b="0" i="0" u="none" strike="noStrike">
                          <a:solidFill>
                            <a:srgbClr val="000000"/>
                          </a:solidFill>
                          <a:effectLst/>
                          <a:latin typeface="Open Sans" panose="020B0606030504020204" pitchFamily="34" charset="0"/>
                        </a:rPr>
                        <a:t>Shipment of “metals” - $3</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extLst>
                  <a:ext uri="{0D108BD9-81ED-4DB2-BD59-A6C34878D82A}">
                    <a16:rowId xmlns:a16="http://schemas.microsoft.com/office/drawing/2014/main" val="2967616082"/>
                  </a:ext>
                </a:extLst>
              </a:tr>
              <a:tr h="919453">
                <a:tc>
                  <a:txBody>
                    <a:bodyPr/>
                    <a:lstStyle/>
                    <a:p>
                      <a:pPr algn="ctr" rtl="0" fontAlgn="ctr">
                        <a:spcBef>
                          <a:spcPts val="0"/>
                        </a:spcBef>
                        <a:spcAft>
                          <a:spcPts val="0"/>
                        </a:spcAft>
                      </a:pPr>
                      <a:r>
                        <a:rPr lang="en-US" sz="2000" b="0" i="0" u="none" strike="noStrike" dirty="0">
                          <a:solidFill>
                            <a:srgbClr val="000000"/>
                          </a:solidFill>
                          <a:effectLst/>
                          <a:latin typeface="Open Sans" panose="020B0606030504020204" pitchFamily="34" charset="0"/>
                        </a:rPr>
                        <a:t>Kettle Water - $40 for 100 mL</a:t>
                      </a:r>
                      <a:endParaRPr lang="en-US" sz="2000" dirty="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a:solidFill>
                            <a:srgbClr val="000000"/>
                          </a:solidFill>
                          <a:effectLst/>
                          <a:latin typeface="Open Sans" panose="020B0606030504020204" pitchFamily="34" charset="0"/>
                        </a:rPr>
                        <a:t>Spoon- $10</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a:solidFill>
                            <a:srgbClr val="000000"/>
                          </a:solidFill>
                          <a:effectLst/>
                          <a:latin typeface="Open Sans" panose="020B0606030504020204" pitchFamily="34" charset="0"/>
                        </a:rPr>
                        <a:t>1000 mL beaker - $30</a:t>
                      </a:r>
                      <a:endParaRPr lang="en-US" sz="200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dirty="0">
                          <a:solidFill>
                            <a:srgbClr val="000000"/>
                          </a:solidFill>
                          <a:effectLst/>
                          <a:latin typeface="Open Sans" panose="020B0606030504020204" pitchFamily="34" charset="0"/>
                        </a:rPr>
                        <a:t>$12 for 100 mL</a:t>
                      </a:r>
                      <a:endParaRPr lang="en-US" sz="2000" dirty="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tc>
                  <a:txBody>
                    <a:bodyPr/>
                    <a:lstStyle/>
                    <a:p>
                      <a:pPr algn="ctr" rtl="0" fontAlgn="ctr">
                        <a:spcBef>
                          <a:spcPts val="0"/>
                        </a:spcBef>
                        <a:spcAft>
                          <a:spcPts val="0"/>
                        </a:spcAft>
                      </a:pPr>
                      <a:r>
                        <a:rPr lang="en-US" sz="2000" b="0" i="0" u="none" strike="noStrike" dirty="0">
                          <a:solidFill>
                            <a:srgbClr val="000000"/>
                          </a:solidFill>
                          <a:effectLst/>
                          <a:latin typeface="Open Sans" panose="020B0606030504020204" pitchFamily="34" charset="0"/>
                        </a:rPr>
                        <a:t>*Coffee Filter - $1</a:t>
                      </a:r>
                      <a:endParaRPr lang="en-US" sz="2000" dirty="0">
                        <a:effectLst/>
                      </a:endParaRPr>
                    </a:p>
                  </a:txBody>
                  <a:tcPr marL="80580" marR="80580" marT="80580" marB="80580" anchor="ctr">
                    <a:lnL w="9525" cap="flat" cmpd="sng" algn="ctr">
                      <a:solidFill>
                        <a:srgbClr val="9E9E9E"/>
                      </a:solidFill>
                      <a:prstDash val="solid"/>
                      <a:round/>
                      <a:headEnd type="none" w="med" len="med"/>
                      <a:tailEnd type="none" w="med" len="med"/>
                    </a:lnL>
                    <a:lnR w="9525" cap="flat" cmpd="sng" algn="ctr">
                      <a:solidFill>
                        <a:srgbClr val="9E9E9E"/>
                      </a:solidFill>
                      <a:prstDash val="solid"/>
                      <a:round/>
                      <a:headEnd type="none" w="med" len="med"/>
                      <a:tailEnd type="none" w="med" len="med"/>
                    </a:lnR>
                    <a:lnT w="9525" cap="flat" cmpd="sng" algn="ctr">
                      <a:solidFill>
                        <a:srgbClr val="9E9E9E"/>
                      </a:solidFill>
                      <a:prstDash val="solid"/>
                      <a:round/>
                      <a:headEnd type="none" w="med" len="med"/>
                      <a:tailEnd type="none" w="med" len="med"/>
                    </a:lnT>
                    <a:lnB w="9525" cap="flat" cmpd="sng" algn="ctr">
                      <a:solidFill>
                        <a:srgbClr val="9E9E9E"/>
                      </a:solidFill>
                      <a:prstDash val="solid"/>
                      <a:round/>
                      <a:headEnd type="none" w="med" len="med"/>
                      <a:tailEnd type="none" w="med" len="med"/>
                    </a:lnB>
                    <a:solidFill>
                      <a:srgbClr val="FCE5CD"/>
                    </a:solidFill>
                  </a:tcPr>
                </a:tc>
                <a:extLst>
                  <a:ext uri="{0D108BD9-81ED-4DB2-BD59-A6C34878D82A}">
                    <a16:rowId xmlns:a16="http://schemas.microsoft.com/office/drawing/2014/main" val="4197640752"/>
                  </a:ext>
                </a:extLst>
              </a:tr>
            </a:tbl>
          </a:graphicData>
        </a:graphic>
      </p:graphicFrame>
      <p:sp>
        <p:nvSpPr>
          <p:cNvPr id="7" name="Rectangle 2">
            <a:extLst>
              <a:ext uri="{FF2B5EF4-FFF2-40B4-BE49-F238E27FC236}">
                <a16:creationId xmlns:a16="http://schemas.microsoft.com/office/drawing/2014/main" id="{EEBB0A81-D04D-AB47-83EC-22FBC8973A71}"/>
              </a:ext>
            </a:extLst>
          </p:cNvPr>
          <p:cNvSpPr>
            <a:spLocks noChangeArrowheads="1"/>
          </p:cNvSpPr>
          <p:nvPr/>
        </p:nvSpPr>
        <p:spPr bwMode="auto">
          <a:xfrm>
            <a:off x="2228850" y="1825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Title 1">
            <a:extLst>
              <a:ext uri="{FF2B5EF4-FFF2-40B4-BE49-F238E27FC236}">
                <a16:creationId xmlns:a16="http://schemas.microsoft.com/office/drawing/2014/main" id="{C604E687-BA51-B941-8438-4514DA030F37}"/>
              </a:ext>
            </a:extLst>
          </p:cNvPr>
          <p:cNvSpPr>
            <a:spLocks noGrp="1"/>
          </p:cNvSpPr>
          <p:nvPr>
            <p:ph type="title"/>
          </p:nvPr>
        </p:nvSpPr>
        <p:spPr>
          <a:xfrm>
            <a:off x="838200" y="189815"/>
            <a:ext cx="10515600" cy="1325563"/>
          </a:xfrm>
        </p:spPr>
        <p:txBody>
          <a:bodyPr/>
          <a:lstStyle/>
          <a:p>
            <a:pPr algn="ctr"/>
            <a:r>
              <a:rPr lang="en-US" sz="4400" b="1" dirty="0">
                <a:solidFill>
                  <a:srgbClr val="6292B8"/>
                </a:solidFill>
                <a:latin typeface="Open Sans"/>
                <a:ea typeface="Open Sans"/>
                <a:cs typeface="Open Sans"/>
                <a:sym typeface="Open Sans"/>
              </a:rPr>
              <a:t>CALCULATE YOUR TOTAL COST</a:t>
            </a:r>
            <a:endParaRPr lang="en-US" dirty="0">
              <a:solidFill>
                <a:srgbClr val="6292B8"/>
              </a:solidFill>
            </a:endParaRPr>
          </a:p>
        </p:txBody>
      </p:sp>
      <p:sp>
        <p:nvSpPr>
          <p:cNvPr id="9" name="Rectangle 8">
            <a:extLst>
              <a:ext uri="{FF2B5EF4-FFF2-40B4-BE49-F238E27FC236}">
                <a16:creationId xmlns:a16="http://schemas.microsoft.com/office/drawing/2014/main" id="{50893A27-7860-9A4B-953D-ADBBFE918596}"/>
              </a:ext>
            </a:extLst>
          </p:cNvPr>
          <p:cNvSpPr/>
          <p:nvPr/>
        </p:nvSpPr>
        <p:spPr>
          <a:xfrm>
            <a:off x="8029975" y="6668185"/>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r"/>
            <a:r>
              <a:rPr lang="en-US" sz="1100" i="1" dirty="0">
                <a:solidFill>
                  <a:schemeClr val="tx1"/>
                </a:solidFill>
                <a:latin typeface="Open Sans" pitchFamily="2" charset="0"/>
                <a:ea typeface="Open Sans" pitchFamily="2" charset="0"/>
                <a:cs typeface="Open Sans" pitchFamily="2" charset="0"/>
              </a:rPr>
              <a:t>Costs of Supplies and Labor Orange</a:t>
            </a:r>
            <a:endParaRPr lang="en-US" sz="1100" dirty="0"/>
          </a:p>
        </p:txBody>
      </p:sp>
    </p:spTree>
    <p:extLst>
      <p:ext uri="{BB962C8B-B14F-4D97-AF65-F5344CB8AC3E}">
        <p14:creationId xmlns:p14="http://schemas.microsoft.com/office/powerpoint/2010/main" val="216437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ABD4DA07-81DE-754F-857F-41D43A6C5C3C}"/>
              </a:ext>
            </a:extLst>
          </p:cNvPr>
          <p:cNvSpPr>
            <a:spLocks noChangeArrowheads="1"/>
          </p:cNvSpPr>
          <p:nvPr/>
        </p:nvSpPr>
        <p:spPr bwMode="auto">
          <a:xfrm>
            <a:off x="159417" y="173289"/>
            <a:ext cx="18763003" cy="689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6" name="Table 5">
            <a:extLst>
              <a:ext uri="{FF2B5EF4-FFF2-40B4-BE49-F238E27FC236}">
                <a16:creationId xmlns:a16="http://schemas.microsoft.com/office/drawing/2014/main" id="{533CA2EB-1E38-4D4F-B99D-2BA9936AF038}"/>
              </a:ext>
            </a:extLst>
          </p:cNvPr>
          <p:cNvGraphicFramePr>
            <a:graphicFrameLocks noGrp="1"/>
          </p:cNvGraphicFramePr>
          <p:nvPr>
            <p:extLst>
              <p:ext uri="{D42A27DB-BD31-4B8C-83A1-F6EECF244321}">
                <p14:modId xmlns:p14="http://schemas.microsoft.com/office/powerpoint/2010/main" val="3429855229"/>
              </p:ext>
            </p:extLst>
          </p:nvPr>
        </p:nvGraphicFramePr>
        <p:xfrm>
          <a:off x="159417" y="1299411"/>
          <a:ext cx="11873165" cy="5338761"/>
        </p:xfrm>
        <a:graphic>
          <a:graphicData uri="http://schemas.openxmlformats.org/drawingml/2006/table">
            <a:tbl>
              <a:tblPr>
                <a:tableStyleId>{BC89EF96-8CEA-46FF-86C4-4CE0E7609802}</a:tableStyleId>
              </a:tblPr>
              <a:tblGrid>
                <a:gridCol w="2374633">
                  <a:extLst>
                    <a:ext uri="{9D8B030D-6E8A-4147-A177-3AD203B41FA5}">
                      <a16:colId xmlns:a16="http://schemas.microsoft.com/office/drawing/2014/main" val="545164352"/>
                    </a:ext>
                  </a:extLst>
                </a:gridCol>
                <a:gridCol w="2374633">
                  <a:extLst>
                    <a:ext uri="{9D8B030D-6E8A-4147-A177-3AD203B41FA5}">
                      <a16:colId xmlns:a16="http://schemas.microsoft.com/office/drawing/2014/main" val="3056881415"/>
                    </a:ext>
                  </a:extLst>
                </a:gridCol>
                <a:gridCol w="2374633">
                  <a:extLst>
                    <a:ext uri="{9D8B030D-6E8A-4147-A177-3AD203B41FA5}">
                      <a16:colId xmlns:a16="http://schemas.microsoft.com/office/drawing/2014/main" val="1228836721"/>
                    </a:ext>
                  </a:extLst>
                </a:gridCol>
                <a:gridCol w="2374633">
                  <a:extLst>
                    <a:ext uri="{9D8B030D-6E8A-4147-A177-3AD203B41FA5}">
                      <a16:colId xmlns:a16="http://schemas.microsoft.com/office/drawing/2014/main" val="3836192289"/>
                    </a:ext>
                  </a:extLst>
                </a:gridCol>
                <a:gridCol w="2374633">
                  <a:extLst>
                    <a:ext uri="{9D8B030D-6E8A-4147-A177-3AD203B41FA5}">
                      <a16:colId xmlns:a16="http://schemas.microsoft.com/office/drawing/2014/main" val="3857216242"/>
                    </a:ext>
                  </a:extLst>
                </a:gridCol>
              </a:tblGrid>
              <a:tr h="603082">
                <a:tc gridSpan="5">
                  <a:txBody>
                    <a:bodyPr/>
                    <a:lstStyle/>
                    <a:p>
                      <a:pPr algn="ctr" rtl="0" fontAlgn="ctr">
                        <a:spcBef>
                          <a:spcPts val="0"/>
                        </a:spcBef>
                        <a:spcAft>
                          <a:spcPts val="0"/>
                        </a:spcAft>
                      </a:pPr>
                      <a:r>
                        <a:rPr lang="en-US" sz="2000" b="1" u="none" strike="noStrike" dirty="0">
                          <a:solidFill>
                            <a:srgbClr val="A2C850"/>
                          </a:solidFill>
                          <a:effectLst/>
                        </a:rPr>
                        <a:t>Cost of Supplies and Labor</a:t>
                      </a:r>
                      <a:endParaRPr lang="en-US" sz="2000" dirty="0">
                        <a:solidFill>
                          <a:srgbClr val="A2C850"/>
                        </a:solidFill>
                        <a:effectLst/>
                      </a:endParaRPr>
                    </a:p>
                  </a:txBody>
                  <a:tcPr marL="80580" marR="80580" marT="80580" marB="8058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94044140"/>
                  </a:ext>
                </a:extLst>
              </a:tr>
              <a:tr h="1136959">
                <a:tc>
                  <a:txBody>
                    <a:bodyPr/>
                    <a:lstStyle/>
                    <a:p>
                      <a:pPr algn="ctr" rtl="0" fontAlgn="ctr">
                        <a:spcBef>
                          <a:spcPts val="0"/>
                        </a:spcBef>
                        <a:spcAft>
                          <a:spcPts val="0"/>
                        </a:spcAft>
                      </a:pPr>
                      <a:r>
                        <a:rPr lang="en-US" sz="2000" b="1" u="none" strike="noStrike">
                          <a:solidFill>
                            <a:srgbClr val="000000"/>
                          </a:solidFill>
                          <a:effectLst/>
                        </a:rPr>
                        <a:t>Temperature</a:t>
                      </a:r>
                      <a:endParaRPr lang="en-US" sz="2000">
                        <a:effectLst/>
                      </a:endParaRPr>
                    </a:p>
                  </a:txBody>
                  <a:tcPr marL="80580" marR="80580" marT="80580" marB="80580" anchor="ctr"/>
                </a:tc>
                <a:tc>
                  <a:txBody>
                    <a:bodyPr/>
                    <a:lstStyle/>
                    <a:p>
                      <a:pPr algn="ctr" rtl="0" fontAlgn="ctr">
                        <a:spcBef>
                          <a:spcPts val="0"/>
                        </a:spcBef>
                        <a:spcAft>
                          <a:spcPts val="0"/>
                        </a:spcAft>
                      </a:pPr>
                      <a:r>
                        <a:rPr lang="en-US" sz="2000" b="1" u="none" strike="noStrike">
                          <a:solidFill>
                            <a:srgbClr val="000000"/>
                          </a:solidFill>
                          <a:effectLst/>
                        </a:rPr>
                        <a:t>Agitation</a:t>
                      </a:r>
                      <a:endParaRPr lang="en-US" sz="2000">
                        <a:effectLst/>
                      </a:endParaRPr>
                    </a:p>
                  </a:txBody>
                  <a:tcPr marL="80580" marR="80580" marT="80580" marB="80580" anchor="ctr"/>
                </a:tc>
                <a:tc>
                  <a:txBody>
                    <a:bodyPr/>
                    <a:lstStyle/>
                    <a:p>
                      <a:pPr algn="ctr" rtl="0" fontAlgn="ctr">
                        <a:spcBef>
                          <a:spcPts val="0"/>
                        </a:spcBef>
                        <a:spcAft>
                          <a:spcPts val="0"/>
                        </a:spcAft>
                      </a:pPr>
                      <a:r>
                        <a:rPr lang="en-US" sz="2000" b="1" u="none" strike="noStrike">
                          <a:solidFill>
                            <a:srgbClr val="000000"/>
                          </a:solidFill>
                          <a:effectLst/>
                        </a:rPr>
                        <a:t>Container</a:t>
                      </a:r>
                      <a:endParaRPr lang="en-US" sz="2000">
                        <a:effectLst/>
                      </a:endParaRPr>
                    </a:p>
                  </a:txBody>
                  <a:tcPr marL="80580" marR="80580" marT="80580" marB="80580" anchor="ctr"/>
                </a:tc>
                <a:tc>
                  <a:txBody>
                    <a:bodyPr/>
                    <a:lstStyle/>
                    <a:p>
                      <a:pPr algn="ctr" rtl="0" fontAlgn="ctr">
                        <a:spcBef>
                          <a:spcPts val="0"/>
                        </a:spcBef>
                        <a:spcAft>
                          <a:spcPts val="0"/>
                        </a:spcAft>
                      </a:pPr>
                      <a:r>
                        <a:rPr lang="en-US" sz="2000" b="1" u="none" strike="noStrike">
                          <a:solidFill>
                            <a:srgbClr val="000000"/>
                          </a:solidFill>
                          <a:effectLst/>
                        </a:rPr>
                        <a:t>Water</a:t>
                      </a:r>
                      <a:endParaRPr lang="en-US" sz="2000">
                        <a:effectLst/>
                      </a:endParaRPr>
                    </a:p>
                  </a:txBody>
                  <a:tcPr marL="80580" marR="80580" marT="80580" marB="80580" anchor="ctr"/>
                </a:tc>
                <a:tc>
                  <a:txBody>
                    <a:bodyPr/>
                    <a:lstStyle/>
                    <a:p>
                      <a:pPr algn="ctr" rtl="0" fontAlgn="ctr">
                        <a:spcBef>
                          <a:spcPts val="0"/>
                        </a:spcBef>
                        <a:spcAft>
                          <a:spcPts val="0"/>
                        </a:spcAft>
                      </a:pPr>
                      <a:r>
                        <a:rPr lang="en-US" sz="2000" b="1" u="none" strike="noStrike">
                          <a:solidFill>
                            <a:srgbClr val="000000"/>
                          </a:solidFill>
                          <a:effectLst/>
                        </a:rPr>
                        <a:t>Mandatory Purchases</a:t>
                      </a:r>
                      <a:endParaRPr lang="en-US" sz="2000">
                        <a:effectLst/>
                      </a:endParaRPr>
                    </a:p>
                  </a:txBody>
                  <a:tcPr marL="80580" marR="80580" marT="80580" marB="80580" anchor="ctr"/>
                </a:tc>
                <a:extLst>
                  <a:ext uri="{0D108BD9-81ED-4DB2-BD59-A6C34878D82A}">
                    <a16:rowId xmlns:a16="http://schemas.microsoft.com/office/drawing/2014/main" val="2805381867"/>
                  </a:ext>
                </a:extLst>
              </a:tr>
              <a:tr h="1245711">
                <a:tc>
                  <a:txBody>
                    <a:bodyPr/>
                    <a:lstStyle/>
                    <a:p>
                      <a:pPr algn="ctr" rtl="0" fontAlgn="ctr">
                        <a:spcBef>
                          <a:spcPts val="0"/>
                        </a:spcBef>
                        <a:spcAft>
                          <a:spcPts val="0"/>
                        </a:spcAft>
                      </a:pPr>
                      <a:r>
                        <a:rPr lang="en-US" sz="2000" b="0" u="none" strike="noStrike" dirty="0">
                          <a:solidFill>
                            <a:srgbClr val="000000"/>
                          </a:solidFill>
                          <a:effectLst/>
                        </a:rPr>
                        <a:t>Kettle Water - $10 for 25 mL</a:t>
                      </a:r>
                      <a:endParaRPr lang="en-US" sz="2000" dirty="0">
                        <a:effectLst/>
                      </a:endParaRPr>
                    </a:p>
                  </a:txBody>
                  <a:tcPr marL="80580" marR="80580" marT="80580" marB="80580" anchor="ctr"/>
                </a:tc>
                <a:tc>
                  <a:txBody>
                    <a:bodyPr/>
                    <a:lstStyle/>
                    <a:p>
                      <a:pPr algn="ctr" rtl="0" fontAlgn="ctr">
                        <a:spcBef>
                          <a:spcPts val="0"/>
                        </a:spcBef>
                        <a:spcAft>
                          <a:spcPts val="0"/>
                        </a:spcAft>
                      </a:pPr>
                      <a:r>
                        <a:rPr lang="en-US" sz="2000" b="0" u="none" strike="noStrike">
                          <a:solidFill>
                            <a:srgbClr val="000000"/>
                          </a:solidFill>
                          <a:effectLst/>
                        </a:rPr>
                        <a:t>Straw - $4</a:t>
                      </a:r>
                      <a:endParaRPr lang="en-US" sz="2000">
                        <a:effectLst/>
                      </a:endParaRPr>
                    </a:p>
                  </a:txBody>
                  <a:tcPr marL="80580" marR="80580" marT="80580" marB="80580" anchor="ctr"/>
                </a:tc>
                <a:tc>
                  <a:txBody>
                    <a:bodyPr/>
                    <a:lstStyle/>
                    <a:p>
                      <a:pPr algn="ctr" rtl="0" fontAlgn="ctr">
                        <a:spcBef>
                          <a:spcPts val="0"/>
                        </a:spcBef>
                        <a:spcAft>
                          <a:spcPts val="0"/>
                        </a:spcAft>
                      </a:pPr>
                      <a:r>
                        <a:rPr lang="en-US" sz="2000" b="0" u="none" strike="noStrike" dirty="0">
                          <a:solidFill>
                            <a:srgbClr val="000000"/>
                          </a:solidFill>
                          <a:effectLst/>
                        </a:rPr>
                        <a:t>250 mL beaker- $10</a:t>
                      </a:r>
                      <a:endParaRPr lang="en-US" sz="2000" dirty="0">
                        <a:effectLst/>
                      </a:endParaRPr>
                    </a:p>
                  </a:txBody>
                  <a:tcPr marL="80580" marR="80580" marT="80580" marB="80580" anchor="ctr"/>
                </a:tc>
                <a:tc>
                  <a:txBody>
                    <a:bodyPr/>
                    <a:lstStyle/>
                    <a:p>
                      <a:pPr algn="ctr" rtl="0" fontAlgn="ctr">
                        <a:spcBef>
                          <a:spcPts val="0"/>
                        </a:spcBef>
                        <a:spcAft>
                          <a:spcPts val="0"/>
                        </a:spcAft>
                      </a:pPr>
                      <a:r>
                        <a:rPr lang="en-US" sz="2000" b="0" u="none" strike="noStrike" dirty="0">
                          <a:solidFill>
                            <a:srgbClr val="000000"/>
                          </a:solidFill>
                          <a:effectLst/>
                        </a:rPr>
                        <a:t>$5 for 25 mL</a:t>
                      </a:r>
                      <a:endParaRPr lang="en-US" sz="2000" dirty="0">
                        <a:effectLst/>
                      </a:endParaRPr>
                    </a:p>
                  </a:txBody>
                  <a:tcPr marL="80580" marR="80580" marT="80580" marB="80580" anchor="ctr"/>
                </a:tc>
                <a:tc>
                  <a:txBody>
                    <a:bodyPr/>
                    <a:lstStyle/>
                    <a:p>
                      <a:pPr algn="ctr" rtl="0" fontAlgn="ctr">
                        <a:spcBef>
                          <a:spcPts val="0"/>
                        </a:spcBef>
                        <a:spcAft>
                          <a:spcPts val="0"/>
                        </a:spcAft>
                      </a:pPr>
                      <a:r>
                        <a:rPr lang="en-US" sz="2000" b="0" u="none" strike="noStrike">
                          <a:solidFill>
                            <a:srgbClr val="000000"/>
                          </a:solidFill>
                          <a:effectLst/>
                        </a:rPr>
                        <a:t>*Paper towel Per Clean Up - $1 per towel </a:t>
                      </a:r>
                      <a:endParaRPr lang="en-US" sz="2000">
                        <a:effectLst/>
                      </a:endParaRPr>
                    </a:p>
                  </a:txBody>
                  <a:tcPr marL="80580" marR="80580" marT="80580" marB="80580" anchor="ctr"/>
                </a:tc>
                <a:extLst>
                  <a:ext uri="{0D108BD9-81ED-4DB2-BD59-A6C34878D82A}">
                    <a16:rowId xmlns:a16="http://schemas.microsoft.com/office/drawing/2014/main" val="2620195710"/>
                  </a:ext>
                </a:extLst>
              </a:tr>
              <a:tr h="1433556">
                <a:tc>
                  <a:txBody>
                    <a:bodyPr/>
                    <a:lstStyle/>
                    <a:p>
                      <a:pPr algn="ctr" rtl="0" fontAlgn="ctr">
                        <a:spcBef>
                          <a:spcPts val="0"/>
                        </a:spcBef>
                        <a:spcAft>
                          <a:spcPts val="0"/>
                        </a:spcAft>
                      </a:pPr>
                      <a:r>
                        <a:rPr lang="en-US" sz="2000" b="0" u="none" strike="noStrike" dirty="0">
                          <a:solidFill>
                            <a:srgbClr val="000000"/>
                          </a:solidFill>
                          <a:effectLst/>
                        </a:rPr>
                        <a:t>Kettle Water - $20 for 50 mL</a:t>
                      </a:r>
                      <a:endParaRPr lang="en-US" sz="2000" dirty="0">
                        <a:effectLst/>
                      </a:endParaRPr>
                    </a:p>
                  </a:txBody>
                  <a:tcPr marL="80580" marR="80580" marT="80580" marB="80580" anchor="ctr"/>
                </a:tc>
                <a:tc>
                  <a:txBody>
                    <a:bodyPr/>
                    <a:lstStyle/>
                    <a:p>
                      <a:pPr algn="ctr" rtl="0" fontAlgn="ctr">
                        <a:spcBef>
                          <a:spcPts val="0"/>
                        </a:spcBef>
                        <a:spcAft>
                          <a:spcPts val="0"/>
                        </a:spcAft>
                      </a:pPr>
                      <a:r>
                        <a:rPr lang="en-US" sz="2000" b="0" u="none" strike="noStrike">
                          <a:solidFill>
                            <a:srgbClr val="000000"/>
                          </a:solidFill>
                          <a:effectLst/>
                        </a:rPr>
                        <a:t>Coffee Stirrer/Popsicle Stick - $6</a:t>
                      </a:r>
                      <a:endParaRPr lang="en-US" sz="2000">
                        <a:effectLst/>
                      </a:endParaRPr>
                    </a:p>
                  </a:txBody>
                  <a:tcPr marL="80580" marR="80580" marT="80580" marB="80580" anchor="ctr"/>
                </a:tc>
                <a:tc>
                  <a:txBody>
                    <a:bodyPr/>
                    <a:lstStyle/>
                    <a:p>
                      <a:pPr algn="ctr" rtl="0" fontAlgn="ctr">
                        <a:spcBef>
                          <a:spcPts val="0"/>
                        </a:spcBef>
                        <a:spcAft>
                          <a:spcPts val="0"/>
                        </a:spcAft>
                      </a:pPr>
                      <a:r>
                        <a:rPr lang="en-US" sz="2000" b="0" u="none" strike="noStrike">
                          <a:solidFill>
                            <a:srgbClr val="000000"/>
                          </a:solidFill>
                          <a:effectLst/>
                        </a:rPr>
                        <a:t>500 mL beaker- $20</a:t>
                      </a:r>
                      <a:endParaRPr lang="en-US" sz="2000">
                        <a:effectLst/>
                      </a:endParaRPr>
                    </a:p>
                  </a:txBody>
                  <a:tcPr marL="80580" marR="80580" marT="80580" marB="80580" anchor="ctr"/>
                </a:tc>
                <a:tc>
                  <a:txBody>
                    <a:bodyPr/>
                    <a:lstStyle/>
                    <a:p>
                      <a:pPr algn="ctr" rtl="0" fontAlgn="ctr">
                        <a:spcBef>
                          <a:spcPts val="0"/>
                        </a:spcBef>
                        <a:spcAft>
                          <a:spcPts val="0"/>
                        </a:spcAft>
                      </a:pPr>
                      <a:r>
                        <a:rPr lang="en-US" sz="2000" b="0" u="none" strike="noStrike" dirty="0">
                          <a:solidFill>
                            <a:srgbClr val="000000"/>
                          </a:solidFill>
                          <a:effectLst/>
                        </a:rPr>
                        <a:t>$8 for 50 mL</a:t>
                      </a:r>
                      <a:endParaRPr lang="en-US" sz="2000" dirty="0">
                        <a:effectLst/>
                      </a:endParaRPr>
                    </a:p>
                  </a:txBody>
                  <a:tcPr marL="80580" marR="80580" marT="80580" marB="80580" anchor="ctr"/>
                </a:tc>
                <a:tc>
                  <a:txBody>
                    <a:bodyPr/>
                    <a:lstStyle/>
                    <a:p>
                      <a:pPr algn="ctr" rtl="0" fontAlgn="ctr">
                        <a:spcBef>
                          <a:spcPts val="0"/>
                        </a:spcBef>
                        <a:spcAft>
                          <a:spcPts val="0"/>
                        </a:spcAft>
                      </a:pPr>
                      <a:r>
                        <a:rPr lang="en-US" sz="2000" b="1" u="none" strike="noStrike">
                          <a:solidFill>
                            <a:srgbClr val="000000"/>
                          </a:solidFill>
                          <a:effectLst/>
                        </a:rPr>
                        <a:t>*</a:t>
                      </a:r>
                      <a:r>
                        <a:rPr lang="en-US" sz="2000" b="0" u="none" strike="noStrike">
                          <a:solidFill>
                            <a:srgbClr val="000000"/>
                          </a:solidFill>
                          <a:effectLst/>
                        </a:rPr>
                        <a:t>Shipment of “metals” - $3</a:t>
                      </a:r>
                      <a:endParaRPr lang="en-US" sz="2000">
                        <a:effectLst/>
                      </a:endParaRPr>
                    </a:p>
                  </a:txBody>
                  <a:tcPr marL="80580" marR="80580" marT="80580" marB="80580" anchor="ctr"/>
                </a:tc>
                <a:extLst>
                  <a:ext uri="{0D108BD9-81ED-4DB2-BD59-A6C34878D82A}">
                    <a16:rowId xmlns:a16="http://schemas.microsoft.com/office/drawing/2014/main" val="2967616082"/>
                  </a:ext>
                </a:extLst>
              </a:tr>
              <a:tr h="919453">
                <a:tc>
                  <a:txBody>
                    <a:bodyPr/>
                    <a:lstStyle/>
                    <a:p>
                      <a:pPr algn="ctr" rtl="0" fontAlgn="ctr">
                        <a:spcBef>
                          <a:spcPts val="0"/>
                        </a:spcBef>
                        <a:spcAft>
                          <a:spcPts val="0"/>
                        </a:spcAft>
                      </a:pPr>
                      <a:r>
                        <a:rPr lang="en-US" sz="2000" b="0" u="none" strike="noStrike" dirty="0">
                          <a:solidFill>
                            <a:srgbClr val="000000"/>
                          </a:solidFill>
                          <a:effectLst/>
                        </a:rPr>
                        <a:t>Kettle Water - $40 for 100 mL</a:t>
                      </a:r>
                      <a:endParaRPr lang="en-US" sz="2000" dirty="0">
                        <a:effectLst/>
                      </a:endParaRPr>
                    </a:p>
                  </a:txBody>
                  <a:tcPr marL="80580" marR="80580" marT="80580" marB="80580" anchor="ctr"/>
                </a:tc>
                <a:tc>
                  <a:txBody>
                    <a:bodyPr/>
                    <a:lstStyle/>
                    <a:p>
                      <a:pPr algn="ctr" rtl="0" fontAlgn="ctr">
                        <a:spcBef>
                          <a:spcPts val="0"/>
                        </a:spcBef>
                        <a:spcAft>
                          <a:spcPts val="0"/>
                        </a:spcAft>
                      </a:pPr>
                      <a:r>
                        <a:rPr lang="en-US" sz="2000" b="0" u="none" strike="noStrike">
                          <a:solidFill>
                            <a:srgbClr val="000000"/>
                          </a:solidFill>
                          <a:effectLst/>
                        </a:rPr>
                        <a:t>Spoon- $10</a:t>
                      </a:r>
                      <a:endParaRPr lang="en-US" sz="2000">
                        <a:effectLst/>
                      </a:endParaRPr>
                    </a:p>
                  </a:txBody>
                  <a:tcPr marL="80580" marR="80580" marT="80580" marB="80580" anchor="ctr"/>
                </a:tc>
                <a:tc>
                  <a:txBody>
                    <a:bodyPr/>
                    <a:lstStyle/>
                    <a:p>
                      <a:pPr algn="ctr" rtl="0" fontAlgn="ctr">
                        <a:spcBef>
                          <a:spcPts val="0"/>
                        </a:spcBef>
                        <a:spcAft>
                          <a:spcPts val="0"/>
                        </a:spcAft>
                      </a:pPr>
                      <a:r>
                        <a:rPr lang="en-US" sz="2000" b="0" u="none" strike="noStrike">
                          <a:solidFill>
                            <a:srgbClr val="000000"/>
                          </a:solidFill>
                          <a:effectLst/>
                        </a:rPr>
                        <a:t>1000 mL beaker - $30</a:t>
                      </a:r>
                      <a:endParaRPr lang="en-US" sz="2000">
                        <a:effectLst/>
                      </a:endParaRPr>
                    </a:p>
                  </a:txBody>
                  <a:tcPr marL="80580" marR="80580" marT="80580" marB="80580" anchor="ctr"/>
                </a:tc>
                <a:tc>
                  <a:txBody>
                    <a:bodyPr/>
                    <a:lstStyle/>
                    <a:p>
                      <a:pPr algn="ctr" rtl="0" fontAlgn="ctr">
                        <a:spcBef>
                          <a:spcPts val="0"/>
                        </a:spcBef>
                        <a:spcAft>
                          <a:spcPts val="0"/>
                        </a:spcAft>
                      </a:pPr>
                      <a:r>
                        <a:rPr lang="en-US" sz="2000" b="0" u="none" strike="noStrike" dirty="0">
                          <a:solidFill>
                            <a:srgbClr val="000000"/>
                          </a:solidFill>
                          <a:effectLst/>
                        </a:rPr>
                        <a:t>$12 for 100 mL</a:t>
                      </a:r>
                      <a:endParaRPr lang="en-US" sz="2000" dirty="0">
                        <a:effectLst/>
                      </a:endParaRPr>
                    </a:p>
                  </a:txBody>
                  <a:tcPr marL="80580" marR="80580" marT="80580" marB="80580" anchor="ctr"/>
                </a:tc>
                <a:tc>
                  <a:txBody>
                    <a:bodyPr/>
                    <a:lstStyle/>
                    <a:p>
                      <a:pPr algn="ctr" rtl="0" fontAlgn="ctr">
                        <a:spcBef>
                          <a:spcPts val="0"/>
                        </a:spcBef>
                        <a:spcAft>
                          <a:spcPts val="0"/>
                        </a:spcAft>
                      </a:pPr>
                      <a:r>
                        <a:rPr lang="en-US" sz="2000" b="0" u="none" strike="noStrike" dirty="0">
                          <a:solidFill>
                            <a:srgbClr val="000000"/>
                          </a:solidFill>
                          <a:effectLst/>
                        </a:rPr>
                        <a:t>*Coffee Filter - $1</a:t>
                      </a:r>
                      <a:endParaRPr lang="en-US" sz="2000" dirty="0">
                        <a:effectLst/>
                      </a:endParaRPr>
                    </a:p>
                  </a:txBody>
                  <a:tcPr marL="80580" marR="80580" marT="80580" marB="80580" anchor="ctr"/>
                </a:tc>
                <a:extLst>
                  <a:ext uri="{0D108BD9-81ED-4DB2-BD59-A6C34878D82A}">
                    <a16:rowId xmlns:a16="http://schemas.microsoft.com/office/drawing/2014/main" val="4197640752"/>
                  </a:ext>
                </a:extLst>
              </a:tr>
            </a:tbl>
          </a:graphicData>
        </a:graphic>
      </p:graphicFrame>
      <p:sp>
        <p:nvSpPr>
          <p:cNvPr id="7" name="Rectangle 2">
            <a:extLst>
              <a:ext uri="{FF2B5EF4-FFF2-40B4-BE49-F238E27FC236}">
                <a16:creationId xmlns:a16="http://schemas.microsoft.com/office/drawing/2014/main" id="{EEBB0A81-D04D-AB47-83EC-22FBC8973A71}"/>
              </a:ext>
            </a:extLst>
          </p:cNvPr>
          <p:cNvSpPr>
            <a:spLocks noChangeArrowheads="1"/>
          </p:cNvSpPr>
          <p:nvPr/>
        </p:nvSpPr>
        <p:spPr bwMode="auto">
          <a:xfrm>
            <a:off x="2228850" y="1825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Title 1">
            <a:extLst>
              <a:ext uri="{FF2B5EF4-FFF2-40B4-BE49-F238E27FC236}">
                <a16:creationId xmlns:a16="http://schemas.microsoft.com/office/drawing/2014/main" id="{C604E687-BA51-B941-8438-4514DA030F37}"/>
              </a:ext>
            </a:extLst>
          </p:cNvPr>
          <p:cNvSpPr>
            <a:spLocks noGrp="1"/>
          </p:cNvSpPr>
          <p:nvPr>
            <p:ph type="title"/>
          </p:nvPr>
        </p:nvSpPr>
        <p:spPr>
          <a:xfrm>
            <a:off x="838200" y="189815"/>
            <a:ext cx="10515600" cy="1325563"/>
          </a:xfrm>
        </p:spPr>
        <p:txBody>
          <a:bodyPr/>
          <a:lstStyle/>
          <a:p>
            <a:pPr algn="ctr"/>
            <a:r>
              <a:rPr lang="en-US" sz="4400" b="1" dirty="0">
                <a:solidFill>
                  <a:srgbClr val="6292B8"/>
                </a:solidFill>
                <a:latin typeface="Open Sans"/>
                <a:ea typeface="Open Sans"/>
                <a:cs typeface="Open Sans"/>
                <a:sym typeface="Open Sans"/>
              </a:rPr>
              <a:t>CALCULATE YOUR TOTAL COST</a:t>
            </a:r>
            <a:endParaRPr lang="en-US" dirty="0">
              <a:solidFill>
                <a:srgbClr val="6292B8"/>
              </a:solidFill>
            </a:endParaRPr>
          </a:p>
        </p:txBody>
      </p:sp>
      <p:sp>
        <p:nvSpPr>
          <p:cNvPr id="2" name="Oval 1">
            <a:extLst>
              <a:ext uri="{FF2B5EF4-FFF2-40B4-BE49-F238E27FC236}">
                <a16:creationId xmlns:a16="http://schemas.microsoft.com/office/drawing/2014/main" id="{4042C2B0-EAFF-EA4A-8790-219B37D940C7}"/>
              </a:ext>
            </a:extLst>
          </p:cNvPr>
          <p:cNvSpPr/>
          <p:nvPr/>
        </p:nvSpPr>
        <p:spPr>
          <a:xfrm>
            <a:off x="159417" y="4365523"/>
            <a:ext cx="2392054" cy="125361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52ECAD9-9791-FA48-8F00-DE8A6BFE8A21}"/>
              </a:ext>
            </a:extLst>
          </p:cNvPr>
          <p:cNvSpPr/>
          <p:nvPr/>
        </p:nvSpPr>
        <p:spPr>
          <a:xfrm>
            <a:off x="159417" y="3009625"/>
            <a:ext cx="2392054" cy="125361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54C3E04-1E05-FF49-98AD-AE73AD3E2640}"/>
              </a:ext>
            </a:extLst>
          </p:cNvPr>
          <p:cNvSpPr/>
          <p:nvPr/>
        </p:nvSpPr>
        <p:spPr>
          <a:xfrm>
            <a:off x="9632747" y="5545174"/>
            <a:ext cx="2392054" cy="125361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F2BFFB12-2E01-114A-9955-DF9F186E70BC}"/>
              </a:ext>
            </a:extLst>
          </p:cNvPr>
          <p:cNvSpPr/>
          <p:nvPr/>
        </p:nvSpPr>
        <p:spPr>
          <a:xfrm>
            <a:off x="9638635" y="4350389"/>
            <a:ext cx="2392054" cy="125361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C24DB0C-41CA-AF4B-B127-98754E7257DA}"/>
              </a:ext>
            </a:extLst>
          </p:cNvPr>
          <p:cNvSpPr/>
          <p:nvPr/>
        </p:nvSpPr>
        <p:spPr>
          <a:xfrm>
            <a:off x="2521131" y="3060768"/>
            <a:ext cx="2392054" cy="125361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792A9F7E-4352-444C-BB7A-E87FF3DAC6B9}"/>
              </a:ext>
            </a:extLst>
          </p:cNvPr>
          <p:cNvSpPr/>
          <p:nvPr/>
        </p:nvSpPr>
        <p:spPr>
          <a:xfrm>
            <a:off x="4899972" y="3009625"/>
            <a:ext cx="2392054" cy="125361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A0C47AF9-5FCD-F54F-AC76-B11EB902B669}"/>
              </a:ext>
            </a:extLst>
          </p:cNvPr>
          <p:cNvSpPr/>
          <p:nvPr/>
        </p:nvSpPr>
        <p:spPr>
          <a:xfrm>
            <a:off x="9638635" y="3003204"/>
            <a:ext cx="2392054" cy="125361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FC63FEA-0F49-CE48-BA24-98CB588DE812}"/>
              </a:ext>
            </a:extLst>
          </p:cNvPr>
          <p:cNvSpPr/>
          <p:nvPr/>
        </p:nvSpPr>
        <p:spPr>
          <a:xfrm>
            <a:off x="0" y="6668185"/>
            <a:ext cx="4162025" cy="18084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sz="1100" i="1" dirty="0">
                <a:solidFill>
                  <a:schemeClr val="tx1"/>
                </a:solidFill>
                <a:latin typeface="Open Sans" pitchFamily="2" charset="0"/>
                <a:ea typeface="Open Sans" pitchFamily="2" charset="0"/>
                <a:cs typeface="Open Sans" pitchFamily="2" charset="0"/>
              </a:rPr>
              <a:t>Costs of Supplies and Labor Orange</a:t>
            </a:r>
            <a:endParaRPr lang="en-US" sz="1100" dirty="0"/>
          </a:p>
        </p:txBody>
      </p:sp>
    </p:spTree>
    <p:extLst>
      <p:ext uri="{BB962C8B-B14F-4D97-AF65-F5344CB8AC3E}">
        <p14:creationId xmlns:p14="http://schemas.microsoft.com/office/powerpoint/2010/main" val="3494611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1942</TotalTime>
  <Words>1476</Words>
  <Application>Microsoft Macintosh PowerPoint</Application>
  <PresentationFormat>Widescreen</PresentationFormat>
  <Paragraphs>138</Paragraphs>
  <Slides>13</Slides>
  <Notes>12</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Open Sans</vt:lpstr>
      <vt:lpstr>Office Theme</vt:lpstr>
      <vt:lpstr>PowerPoint Presentation</vt:lpstr>
      <vt:lpstr>DAY 4 (45 MINS)</vt:lpstr>
      <vt:lpstr>DAY 4 (45 MINS)</vt:lpstr>
      <vt:lpstr>PowerPoint Presentation</vt:lpstr>
      <vt:lpstr>HOW WELL DID YOUR METHOD WORK?</vt:lpstr>
      <vt:lpstr>PEPPER REFLECTIONS</vt:lpstr>
      <vt:lpstr>ENGINEERING COMPETITION</vt:lpstr>
      <vt:lpstr>CALCULATE YOUR TOTAL COST</vt:lpstr>
      <vt:lpstr>CALCULATE YOUR TOTAL COST</vt:lpstr>
      <vt:lpstr>TEST YOUR BUDGETED PLAN</vt:lpstr>
      <vt:lpstr>DRY THE PEPPER OVERNIGHT</vt:lpstr>
      <vt:lpstr>END OF DAY 4</vt:lpstr>
      <vt:lpstr>Citations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Ademski</dc:creator>
  <cp:lastModifiedBy>Beth McElroy</cp:lastModifiedBy>
  <cp:revision>78</cp:revision>
  <dcterms:created xsi:type="dcterms:W3CDTF">2025-06-04T23:09:23Z</dcterms:created>
  <dcterms:modified xsi:type="dcterms:W3CDTF">2025-10-16T19:34:34Z</dcterms:modified>
</cp:coreProperties>
</file>