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Open Sans" panose="020B0806030504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C3B"/>
    <a:srgbClr val="F8A81B"/>
    <a:srgbClr val="8D64AA"/>
    <a:srgbClr val="609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102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0829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1076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480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488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VsdXKO9xl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Electromagnetic Waves Are Everywhere!</a:t>
            </a:r>
            <a:endParaRPr sz="16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898" y="1344977"/>
            <a:ext cx="6117273" cy="11601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C1648C7-DE78-AF26-2830-BCD02A12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00" y="664300"/>
            <a:ext cx="7843200" cy="935400"/>
          </a:xfrm>
        </p:spPr>
        <p:txBody>
          <a:bodyPr/>
          <a:lstStyle/>
          <a:p>
            <a:pPr algn="ctr"/>
            <a:r>
              <a:rPr lang="en-US" sz="24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What do a cellphone, a radio, and an x-ray machine have in common?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E182812-B112-E384-AC4B-E23E8CC48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9775" y="1599700"/>
            <a:ext cx="6650700" cy="1948172"/>
          </a:xfrm>
        </p:spPr>
        <p:txBody>
          <a:bodyPr/>
          <a:lstStyle/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They all use electromagnetic radiation</a:t>
            </a:r>
          </a:p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Brainstorm: </a:t>
            </a:r>
          </a:p>
          <a:p>
            <a:pPr lvl="1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What do you know about electromagnetic radiation? </a:t>
            </a:r>
          </a:p>
          <a:p>
            <a:pPr lvl="1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What are some of the things in our world that use electromagnetic radiation?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5070F-D89F-B84B-F68F-FFDF4125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00" y="664300"/>
            <a:ext cx="7843200" cy="653700"/>
          </a:xfrm>
        </p:spPr>
        <p:txBody>
          <a:bodyPr/>
          <a:lstStyle/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Electromagnetic Radiation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51333-A8AA-A6BA-180A-1DD83106F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897" y="1393222"/>
            <a:ext cx="5449168" cy="3003966"/>
          </a:xfrm>
        </p:spPr>
        <p:txBody>
          <a:bodyPr/>
          <a:lstStyle/>
          <a:p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Electromagnetic radiation exists in waves</a:t>
            </a:r>
          </a:p>
          <a:p>
            <a:pPr lvl="1"/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  <a:hlinkClick r:id="rId3"/>
              </a:rPr>
              <a:t>https://youtu.be/CVsdXKO9xlk</a:t>
            </a: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 (Wave Motion | Waves | Physics)</a:t>
            </a:r>
          </a:p>
          <a:p>
            <a:endParaRPr lang="en-US" sz="1600" dirty="0">
              <a:latin typeface="Open Sans" panose="020B0806030504020204" pitchFamily="34" charset="0"/>
              <a:ea typeface="Open Sans" panose="020B0806030504020204" pitchFamily="34" charset="0"/>
              <a:cs typeface="Open Sans" panose="020B0806030504020204" pitchFamily="34" charset="0"/>
            </a:endParaRPr>
          </a:p>
          <a:p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Wavelength is the distance between waves.</a:t>
            </a:r>
          </a:p>
          <a:p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Amplitude is the height of the waves. </a:t>
            </a:r>
          </a:p>
          <a:p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Frequency is the number of waves in a section.</a:t>
            </a:r>
          </a:p>
          <a:p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Period is the amount of time it takes a wave to occur.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614432-6B45-B901-83FB-49B5186693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9" b="98519" l="146" r="98611">
                        <a14:foregroundMark x1="10892" y1="10519" x2="10892" y2="10519"/>
                        <a14:foregroundMark x1="14327" y1="6074" x2="14327" y2="6074"/>
                        <a14:foregroundMark x1="32675" y1="5037" x2="32675" y2="5037"/>
                        <a14:foregroundMark x1="12135" y1="4593" x2="12135" y2="4593"/>
                        <a14:foregroundMark x1="23173" y1="96889" x2="23173" y2="96889"/>
                        <a14:foregroundMark x1="8918" y1="32296" x2="8918" y2="32296"/>
                        <a14:foregroundMark x1="8480" y1="44741" x2="8480" y2="44741"/>
                        <a14:foregroundMark x1="53070" y1="3556" x2="53070" y2="3556"/>
                        <a14:foregroundMark x1="12354" y1="3111" x2="12354" y2="3111"/>
                        <a14:foregroundMark x1="52047" y1="3111" x2="52047" y2="3111"/>
                        <a14:foregroundMark x1="71418" y1="3556" x2="71418" y2="3556"/>
                        <a14:foregroundMark x1="71711" y1="2519" x2="71711" y2="2519"/>
                        <a14:foregroundMark x1="52339" y1="3111" x2="52339" y2="3111"/>
                        <a14:foregroundMark x1="52339" y1="1037" x2="52339" y2="1037"/>
                        <a14:foregroundMark x1="81725" y1="98370" x2="81725" y2="98370"/>
                        <a14:foregroundMark x1="5190" y1="49481" x2="5190" y2="49481"/>
                        <a14:foregroundMark x1="365" y1="49778" x2="365" y2="49778"/>
                        <a14:foregroundMark x1="94591" y1="49778" x2="94591" y2="49778"/>
                        <a14:foregroundMark x1="98684" y1="49778" x2="98684" y2="49778"/>
                        <a14:foregroundMark x1="44518" y1="98519" x2="44518" y2="9851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18871" y="1828600"/>
            <a:ext cx="3012233" cy="14862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3DBCDA-688D-8C16-275A-23CE95CE61EB}"/>
              </a:ext>
            </a:extLst>
          </p:cNvPr>
          <p:cNvSpPr txBox="1"/>
          <p:nvPr/>
        </p:nvSpPr>
        <p:spPr>
          <a:xfrm>
            <a:off x="6768661" y="3288822"/>
            <a:ext cx="1313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Wavelength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B7F5FC-01F2-D1D8-5FA3-A57644D8E1BC}"/>
              </a:ext>
            </a:extLst>
          </p:cNvPr>
          <p:cNvSpPr txBox="1"/>
          <p:nvPr/>
        </p:nvSpPr>
        <p:spPr>
          <a:xfrm rot="16200000">
            <a:off x="5099488" y="2413781"/>
            <a:ext cx="1130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Amplitude</a:t>
            </a:r>
          </a:p>
        </p:txBody>
      </p:sp>
    </p:spTree>
    <p:extLst>
      <p:ext uri="{BB962C8B-B14F-4D97-AF65-F5344CB8AC3E}">
        <p14:creationId xmlns:p14="http://schemas.microsoft.com/office/powerpoint/2010/main" val="385284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0C631-CAD2-B4CC-2A02-043AF9FD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00" y="664300"/>
            <a:ext cx="7843200" cy="653700"/>
          </a:xfrm>
        </p:spPr>
        <p:txBody>
          <a:bodyPr/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Activity: On the Same Wavelength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70501-2C12-BA0D-1F0B-6F9980820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1100" y="1318000"/>
            <a:ext cx="7189375" cy="2886000"/>
          </a:xfrm>
        </p:spPr>
        <p:txBody>
          <a:bodyPr/>
          <a:lstStyle/>
          <a:p>
            <a:pPr marL="114300" indent="0">
              <a:buNone/>
            </a:pPr>
            <a:r>
              <a:rPr lang="en-US" sz="1600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Purpose: </a:t>
            </a: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to familiarize yourselves with some of the characteristics of the electromagnetic spectrum. </a:t>
            </a:r>
          </a:p>
          <a:p>
            <a:pPr marL="114300" indent="0">
              <a:buNone/>
            </a:pPr>
            <a:endParaRPr lang="en-US" sz="1600" dirty="0">
              <a:latin typeface="Open Sans" panose="020B0806030504020204" pitchFamily="34" charset="0"/>
              <a:ea typeface="Open Sans" panose="020B0806030504020204" pitchFamily="34" charset="0"/>
              <a:cs typeface="Open Sans" panose="020B0806030504020204" pitchFamily="34" charset="0"/>
            </a:endParaRP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Put your name at the top of your paper.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Solve problems one at a time.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Once you solve a problem come find the slip of paper that has the answer to the problem on it. 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Glue this piece of paper in the correct spot. 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Once you have all your pieces glued in, find your classmates that are in the same group.</a:t>
            </a:r>
          </a:p>
        </p:txBody>
      </p:sp>
    </p:spTree>
    <p:extLst>
      <p:ext uri="{BB962C8B-B14F-4D97-AF65-F5344CB8AC3E}">
        <p14:creationId xmlns:p14="http://schemas.microsoft.com/office/powerpoint/2010/main" val="249468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56909-46E3-1A38-7BAA-A95AE43CE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00" y="664300"/>
            <a:ext cx="7843200" cy="653700"/>
          </a:xfrm>
        </p:spPr>
        <p:txBody>
          <a:bodyPr/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Activity: Electromagnetic Exploration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388BC-AC7C-8BC8-EE02-A677BC39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069" y="1318000"/>
            <a:ext cx="8081862" cy="2886000"/>
          </a:xfrm>
        </p:spPr>
        <p:txBody>
          <a:bodyPr/>
          <a:lstStyle/>
          <a:p>
            <a:pPr marL="114300" indent="0">
              <a:buNone/>
            </a:pPr>
            <a:r>
              <a:rPr lang="en-US" sz="1600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Purpose: </a:t>
            </a: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To practice researching and inquiry skills and start thinking about how the electromagnetic spectrum works in your lives.</a:t>
            </a:r>
          </a:p>
          <a:p>
            <a:pPr marL="114300" indent="0">
              <a:buNone/>
            </a:pPr>
            <a:endParaRPr lang="en-US" sz="1600" dirty="0">
              <a:latin typeface="Open Sans" panose="020B0806030504020204" pitchFamily="34" charset="0"/>
              <a:ea typeface="Open Sans" panose="020B0806030504020204" pitchFamily="34" charset="0"/>
              <a:cs typeface="Open Sans" panose="020B0806030504020204" pitchFamily="34" charset="0"/>
            </a:endParaRP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Put your name and group name at the top of your paper. 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Work with your group to research the different devices.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Rank them from lowest frequency waves to highest frequency waves. 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Write 1-2 sentences, based on your research, that might describe how electromagnetic waves work in each device. 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At the end, reflect on what you’ve learned. Write 2-4 facts that surprised or interested you.  </a:t>
            </a:r>
          </a:p>
        </p:txBody>
      </p:sp>
    </p:spTree>
    <p:extLst>
      <p:ext uri="{BB962C8B-B14F-4D97-AF65-F5344CB8AC3E}">
        <p14:creationId xmlns:p14="http://schemas.microsoft.com/office/powerpoint/2010/main" val="135278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8CEC2-1651-FEB9-014B-0C22BDDC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00" y="664300"/>
            <a:ext cx="7843200" cy="653700"/>
          </a:xfrm>
        </p:spPr>
        <p:txBody>
          <a:bodyPr/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Activity: Device Jigsaw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01E34-8920-8F00-5B25-0F2DA41A1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1100" y="1359920"/>
            <a:ext cx="8068371" cy="2423660"/>
          </a:xfrm>
        </p:spPr>
        <p:txBody>
          <a:bodyPr/>
          <a:lstStyle/>
          <a:p>
            <a:pPr marL="114300" indent="0">
              <a:buNone/>
            </a:pPr>
            <a:r>
              <a:rPr lang="en-US" sz="1600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Purpose: </a:t>
            </a: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to learn more about how devices use electromagnetic radiation to function.</a:t>
            </a:r>
          </a:p>
          <a:p>
            <a:pPr marL="114300" indent="0">
              <a:buNone/>
            </a:pPr>
            <a:endParaRPr lang="en-US" sz="1600" dirty="0">
              <a:latin typeface="Open Sans" panose="020B0806030504020204" pitchFamily="34" charset="0"/>
              <a:ea typeface="Open Sans" panose="020B0806030504020204" pitchFamily="34" charset="0"/>
              <a:cs typeface="Open Sans" panose="020B0806030504020204" pitchFamily="34" charset="0"/>
            </a:endParaRP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As a group, choose one of the devices from the electromagnetic exploration chart.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You will receive one piece of poster-board and art supplies.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Draw the device and write its name.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Write what category the device fits under.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Write two interesting facts about the device.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At the end, each group will share their posters with the class.</a:t>
            </a:r>
          </a:p>
        </p:txBody>
      </p:sp>
    </p:spTree>
    <p:extLst>
      <p:ext uri="{BB962C8B-B14F-4D97-AF65-F5344CB8AC3E}">
        <p14:creationId xmlns:p14="http://schemas.microsoft.com/office/powerpoint/2010/main" val="36919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BA549-5D38-B9A7-14EF-92B7EB4B2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00" y="646500"/>
            <a:ext cx="4284300" cy="653700"/>
          </a:xfrm>
        </p:spPr>
        <p:txBody>
          <a:bodyPr/>
          <a:lstStyle/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Final Thoughts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E6507-0DE3-656D-53E2-2B3F6D7F5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700" y="1599700"/>
            <a:ext cx="4284300" cy="2886000"/>
          </a:xfrm>
        </p:spPr>
        <p:txBody>
          <a:bodyPr/>
          <a:lstStyle/>
          <a:p>
            <a:r>
              <a:rPr lang="en-US" sz="16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Share your interesting facts, aha! moments, and questions for further exploration.</a:t>
            </a:r>
          </a:p>
        </p:txBody>
      </p:sp>
      <p:pic>
        <p:nvPicPr>
          <p:cNvPr id="4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3885ABFC-5D5D-3A3E-0AB7-732177511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3024" y="520580"/>
            <a:ext cx="3965120" cy="39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55023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397</Words>
  <Application>Microsoft Office PowerPoint</Application>
  <PresentationFormat>On-screen Show (16:9)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Open Sans</vt:lpstr>
      <vt:lpstr>Arial</vt:lpstr>
      <vt:lpstr>Simple Light</vt:lpstr>
      <vt:lpstr>PowerPoint Presentation</vt:lpstr>
      <vt:lpstr>What do a cellphone, a radio, and an x-ray machine have in common?</vt:lpstr>
      <vt:lpstr>Electromagnetic Radiation</vt:lpstr>
      <vt:lpstr>Activity: On the Same Wavelength</vt:lpstr>
      <vt:lpstr>Activity: Electromagnetic Exploration</vt:lpstr>
      <vt:lpstr>Activity: Device Jigsaw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Walsh, Diane</dc:creator>
  <cp:lastModifiedBy>Zain Alexander Iqbal</cp:lastModifiedBy>
  <cp:revision>24</cp:revision>
  <dcterms:modified xsi:type="dcterms:W3CDTF">2023-03-01T21:02:28Z</dcterms:modified>
</cp:coreProperties>
</file>