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8" r:id="rId4"/>
    <p:sldId id="259" r:id="rId5"/>
    <p:sldId id="257" r:id="rId6"/>
    <p:sldId id="262" r:id="rId7"/>
    <p:sldId id="260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4" autoAdjust="0"/>
    <p:restoredTop sz="76625" autoAdjust="0"/>
  </p:normalViewPr>
  <p:slideViewPr>
    <p:cSldViewPr snapToGrid="0" snapToObjects="1">
      <p:cViewPr varScale="1">
        <p:scale>
          <a:sx n="50" d="100"/>
          <a:sy n="50" d="100"/>
        </p:scale>
        <p:origin x="37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CAD46-0B3F-487D-AA25-F58DEBA1FA4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D30D3-585F-4096-A258-D810D0D6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</a:t>
            </a:r>
            <a:r>
              <a:rPr lang="en-US" baseline="0" dirty="0"/>
              <a:t> Preparation Presentation,</a:t>
            </a:r>
            <a:r>
              <a:rPr lang="en-US" dirty="0"/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Research to Engineer a Phosphorescent Bioplastic</a:t>
            </a:r>
            <a:r>
              <a:rPr lang="en-US" b="0" i="1" dirty="0" smtClean="0"/>
              <a:t> </a:t>
            </a:r>
            <a:r>
              <a:rPr lang="en-US" dirty="0"/>
              <a:t>activity, TeachEngineering.org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///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images: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Jamie Sorrell, RET Program, School of Polymers and High Performance Materials, University of Southern Mississippi (author)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AC85-42D2-48D2-9EED-139FA8697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on Day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0D3-585F-4096-A258-D810D0D63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9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8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8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7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0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7ECB-6869-2544-8138-2553FE68AE4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B3ED-360D-174A-A62E-00726A4D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1172"/>
            <a:ext cx="7772400" cy="1424066"/>
          </a:xfrm>
        </p:spPr>
        <p:txBody>
          <a:bodyPr>
            <a:noAutofit/>
          </a:bodyPr>
          <a:lstStyle/>
          <a:p>
            <a:r>
              <a:rPr lang="en-US" sz="6600" dirty="0"/>
              <a:t>Sample Preparation</a:t>
            </a:r>
          </a:p>
        </p:txBody>
      </p:sp>
    </p:spTree>
    <p:extLst>
      <p:ext uri="{BB962C8B-B14F-4D97-AF65-F5344CB8AC3E}">
        <p14:creationId xmlns:p14="http://schemas.microsoft.com/office/powerpoint/2010/main" val="273729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566"/>
            <a:ext cx="8229600" cy="1708879"/>
          </a:xfrm>
        </p:spPr>
        <p:txBody>
          <a:bodyPr>
            <a:noAutofit/>
          </a:bodyPr>
          <a:lstStyle/>
          <a:p>
            <a:r>
              <a:rPr lang="en-US" dirty="0"/>
              <a:t>Keep the extra pieces for qualitative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74" t="8426" r="3875" b="9308"/>
          <a:stretch/>
        </p:blipFill>
        <p:spPr>
          <a:xfrm>
            <a:off x="457200" y="2368446"/>
            <a:ext cx="8304160" cy="39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679" b="7080"/>
          <a:stretch/>
        </p:blipFill>
        <p:spPr>
          <a:xfrm>
            <a:off x="487180" y="1441461"/>
            <a:ext cx="3876207" cy="4185063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42020" y="794479"/>
            <a:ext cx="4144780" cy="5726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Tape a sample paper template on the outside bottom of a petri dish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66"/>
                </a:solidFill>
              </a:rPr>
              <a:t>Use this as one of your petri dishes AND as a template to prepare all the rest of your petri dishes to receive bioplastic samples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67" y="1818623"/>
            <a:ext cx="3785017" cy="4342333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Place a blank petri dish on top of the petri dish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56" y="1179182"/>
            <a:ext cx="4465612" cy="50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33847"/>
          </a:xfrm>
        </p:spPr>
        <p:txBody>
          <a:bodyPr>
            <a:noAutofit/>
          </a:bodyPr>
          <a:lstStyle/>
          <a:p>
            <a:r>
              <a:rPr lang="en-US" dirty="0"/>
              <a:t>Place the sample paper template on top of the blank petri dish using </a:t>
            </a:r>
            <a:r>
              <a:rPr lang="en-US" dirty="0" smtClean="0"/>
              <a:t>your first </a:t>
            </a:r>
            <a:r>
              <a:rPr lang="en-US" dirty="0"/>
              <a:t>petri dish </a:t>
            </a:r>
            <a:r>
              <a:rPr lang="en-US" dirty="0" smtClean="0"/>
              <a:t>as </a:t>
            </a:r>
            <a:r>
              <a:rPr lang="en-US" dirty="0"/>
              <a:t>a guide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75" y="2414574"/>
            <a:ext cx="3276600" cy="410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97174"/>
            <a:ext cx="3352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76305"/>
          </a:xfrm>
        </p:spPr>
        <p:txBody>
          <a:bodyPr>
            <a:noAutofit/>
          </a:bodyPr>
          <a:lstStyle/>
          <a:p>
            <a:r>
              <a:rPr lang="en-US" dirty="0"/>
              <a:t>Tape down the sample paper template on the blank petri dish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0943"/>
            <a:ext cx="2676219" cy="322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46" y="2150943"/>
            <a:ext cx="2870200" cy="32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46" y="2193650"/>
            <a:ext cx="2917835" cy="31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6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38976"/>
          </a:xfrm>
        </p:spPr>
        <p:txBody>
          <a:bodyPr>
            <a:noAutofit/>
          </a:bodyPr>
          <a:lstStyle/>
          <a:p>
            <a:r>
              <a:rPr lang="en-US" dirty="0"/>
              <a:t>Label the lid and bottom </a:t>
            </a:r>
            <a:br>
              <a:rPr lang="en-US" dirty="0"/>
            </a:br>
            <a:r>
              <a:rPr lang="en-US" dirty="0"/>
              <a:t>of the petri dish template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770" r="3548" b="9403"/>
          <a:stretch/>
        </p:blipFill>
        <p:spPr>
          <a:xfrm>
            <a:off x="457200" y="2278506"/>
            <a:ext cx="8137071" cy="40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may crack as it cures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799"/>
            <a:ext cx="3814285" cy="3844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26" y="1828799"/>
            <a:ext cx="3971808" cy="42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3515"/>
            <a:ext cx="3829987" cy="3957403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Place paper template over the most intact portion of the bioplastic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Use a box cutter to cut around paper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581" b="4042"/>
          <a:stretch/>
        </p:blipFill>
        <p:spPr>
          <a:xfrm>
            <a:off x="4481307" y="2263515"/>
            <a:ext cx="4020077" cy="39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8818"/>
          </a:xfrm>
        </p:spPr>
        <p:txBody>
          <a:bodyPr>
            <a:noAutofit/>
          </a:bodyPr>
          <a:lstStyle/>
          <a:p>
            <a:r>
              <a:rPr lang="en-US" dirty="0"/>
              <a:t>Place cut sample over </a:t>
            </a:r>
            <a:r>
              <a:rPr lang="en-US" dirty="0" smtClean="0"/>
              <a:t>the paper </a:t>
            </a:r>
            <a:r>
              <a:rPr lang="en-US" dirty="0"/>
              <a:t>portion of the petri dish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707" b="6885"/>
          <a:stretch/>
        </p:blipFill>
        <p:spPr>
          <a:xfrm>
            <a:off x="774700" y="2353456"/>
            <a:ext cx="7594600" cy="41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145</Words>
  <Application>Microsoft Office PowerPoint</Application>
  <PresentationFormat>On-screen Show (4:3)</PresentationFormat>
  <Paragraphs>16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Sample Preparation</vt:lpstr>
      <vt:lpstr>PowerPoint Presentation</vt:lpstr>
      <vt:lpstr>Place a blank petri dish on top of the petri dish template</vt:lpstr>
      <vt:lpstr>Place the sample paper template on top of the blank petri dish using your first petri dish as a guide</vt:lpstr>
      <vt:lpstr>Tape down the sample paper template on the blank petri dish</vt:lpstr>
      <vt:lpstr>Label the lid and bottom  of the petri dish template</vt:lpstr>
      <vt:lpstr>Sample may crack as it cures</vt:lpstr>
      <vt:lpstr>Place paper template over the most intact portion of the bioplastic   Use a box cutter to cut around paper template</vt:lpstr>
      <vt:lpstr>Place cut sample over the paper portion of the petri dish template</vt:lpstr>
      <vt:lpstr>Keep the extra pieces for qualitative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Preparation</dc:title>
  <dc:creator>Denise Carlson</dc:creator>
  <cp:lastModifiedBy>Denise Carlson</cp:lastModifiedBy>
  <cp:revision>16</cp:revision>
  <dcterms:created xsi:type="dcterms:W3CDTF">2017-05-02T00:39:05Z</dcterms:created>
  <dcterms:modified xsi:type="dcterms:W3CDTF">2017-09-20T00:45:49Z</dcterms:modified>
</cp:coreProperties>
</file>