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0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3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6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F777-CD0F-D34B-8859-4DE1975D018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698C-6F81-9C4E-8A6C-E4C0CA2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Light </a:t>
            </a:r>
            <a:r>
              <a:rPr lang="en-US" dirty="0"/>
              <a:t>is an example of an electromagnetic wave (electrons in an atom oscillating back and forth).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078015"/>
            <a:ext cx="7556500" cy="292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1478" y="4999015"/>
            <a:ext cx="5659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This diagram </a:t>
            </a:r>
            <a:r>
              <a:rPr lang="en-US" sz="3200" dirty="0"/>
              <a:t>shows the range of </a:t>
            </a:r>
          </a:p>
          <a:p>
            <a:pPr algn="ctr"/>
            <a:r>
              <a:rPr lang="en-US" sz="3200" dirty="0"/>
              <a:t>electromagnetic </a:t>
            </a:r>
            <a:r>
              <a:rPr lang="en-US" sz="3200" dirty="0" smtClean="0"/>
              <a:t>waves.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299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68" y="1711552"/>
            <a:ext cx="8229600" cy="2168885"/>
          </a:xfrm>
        </p:spPr>
        <p:txBody>
          <a:bodyPr>
            <a:normAutofit/>
          </a:bodyPr>
          <a:lstStyle/>
          <a:p>
            <a:r>
              <a:rPr lang="en-US" dirty="0" smtClean="0"/>
              <a:t>Intro Question: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happens to use if we are </a:t>
            </a:r>
            <a:r>
              <a:rPr lang="en-US" dirty="0" smtClean="0"/>
              <a:t>overexposed </a:t>
            </a:r>
            <a:r>
              <a:rPr lang="en-US" dirty="0"/>
              <a:t>to sunlight?</a:t>
            </a:r>
          </a:p>
        </p:txBody>
      </p:sp>
    </p:spTree>
    <p:extLst>
      <p:ext uri="{BB962C8B-B14F-4D97-AF65-F5344CB8AC3E}">
        <p14:creationId xmlns:p14="http://schemas.microsoft.com/office/powerpoint/2010/main" val="150442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to use if we are </a:t>
            </a:r>
            <a:r>
              <a:rPr lang="en-US" dirty="0" smtClean="0"/>
              <a:t>overexposed </a:t>
            </a:r>
            <a:r>
              <a:rPr lang="en-US" dirty="0"/>
              <a:t>to sunlight?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360" y="4096006"/>
            <a:ext cx="3966058" cy="2303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096006"/>
            <a:ext cx="3269556" cy="2303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954" y="1659276"/>
            <a:ext cx="2520092" cy="21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light waves from </a:t>
            </a:r>
            <a:r>
              <a:rPr lang="en-US" dirty="0"/>
              <a:t>the sun </a:t>
            </a:r>
            <a:r>
              <a:rPr lang="en-US" dirty="0" smtClean="0"/>
              <a:t>cause sunburn?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622172"/>
            <a:ext cx="7556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 following light waves from the sun cause sunburn?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983242"/>
            <a:ext cx="7556500" cy="292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2493" y="4906070"/>
            <a:ext cx="1738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Waves that</a:t>
            </a:r>
          </a:p>
          <a:p>
            <a:r>
              <a:rPr lang="en-US" sz="2400" dirty="0" smtClean="0"/>
              <a:t>give off heat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9767" y="4900215"/>
            <a:ext cx="3373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Waves we can see </a:t>
            </a:r>
          </a:p>
          <a:p>
            <a:pPr algn="ctr"/>
            <a:r>
              <a:rPr lang="en-US" sz="2400" dirty="0" smtClean="0"/>
              <a:t>in the form of visible light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7399" y="4904242"/>
            <a:ext cx="224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Helps synthesize vitamin D, can cause </a:t>
            </a:r>
            <a:r>
              <a:rPr lang="en-US" sz="2400" dirty="0" smtClean="0"/>
              <a:t>sunburn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29767" y="4034118"/>
            <a:ext cx="1327080" cy="871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65650" y="4034118"/>
            <a:ext cx="2039569" cy="871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53297" y="4687261"/>
            <a:ext cx="0" cy="284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421546" y="4687261"/>
            <a:ext cx="161365" cy="218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6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protect ourselves from </a:t>
            </a:r>
            <a:br>
              <a:rPr lang="en-US" dirty="0"/>
            </a:br>
            <a:r>
              <a:rPr lang="en-US" dirty="0" smtClean="0"/>
              <a:t>ultraviolet (UV) 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1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protect ourselves from </a:t>
            </a:r>
            <a:br>
              <a:rPr lang="en-US" dirty="0"/>
            </a:br>
            <a:r>
              <a:rPr lang="en-US" dirty="0"/>
              <a:t>ultraviolet light?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0734"/>
            <a:ext cx="2895600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5914" y="2390418"/>
            <a:ext cx="3208836" cy="2613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750" y="2370734"/>
            <a:ext cx="2070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6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test your sunscreen and see if it really does provide UV protection.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/>
              <a:t>test our sunscreen types, we need to create a testing material that will change when we expose it to UV light</a:t>
            </a:r>
            <a:r>
              <a:rPr lang="en-US" dirty="0" smtClean="0"/>
              <a:t>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 this activity, we’ll </a:t>
            </a:r>
            <a:r>
              <a:rPr lang="en-US" dirty="0"/>
              <a:t>create a material that is </a:t>
            </a:r>
            <a:r>
              <a:rPr lang="en-US" i="1" dirty="0"/>
              <a:t>phosphorescent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3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132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Light is an example of an electromagnetic wave (electrons in an atom oscillating back and forth).</vt:lpstr>
      <vt:lpstr>Intro Question: What happens to use if we are overexposed to sunlight?</vt:lpstr>
      <vt:lpstr>What happens to use if we are overexposed to sunlight?</vt:lpstr>
      <vt:lpstr>Which of the following light waves from the sun cause sunburn?</vt:lpstr>
      <vt:lpstr>Which of the following light waves from the sun cause sunburn?</vt:lpstr>
      <vt:lpstr>How do we protect ourselves from  ultraviolet (UV) light?</vt:lpstr>
      <vt:lpstr>How do we protect ourselves from  ultraviolet light?</vt:lpstr>
      <vt:lpstr>Let’s test your sunscreen and see if it really does provide UV protection.</vt:lpstr>
    </vt:vector>
  </TitlesOfParts>
  <Company>Lamar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 and UV Rays</dc:title>
  <dc:creator>Jamie Sorrell</dc:creator>
  <cp:lastModifiedBy>Zain Iqbal</cp:lastModifiedBy>
  <cp:revision>43</cp:revision>
  <dcterms:created xsi:type="dcterms:W3CDTF">2017-10-21T21:39:41Z</dcterms:created>
  <dcterms:modified xsi:type="dcterms:W3CDTF">2019-02-19T21:14:57Z</dcterms:modified>
</cp:coreProperties>
</file>