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4"/>
  </p:notesMasterIdLst>
  <p:sldIdLst>
    <p:sldId id="263" r:id="rId2"/>
    <p:sldId id="264" r:id="rId3"/>
    <p:sldId id="265" r:id="rId4"/>
    <p:sldId id="271" r:id="rId5"/>
    <p:sldId id="278" r:id="rId6"/>
    <p:sldId id="272" r:id="rId7"/>
    <p:sldId id="279" r:id="rId8"/>
    <p:sldId id="273" r:id="rId9"/>
    <p:sldId id="280" r:id="rId10"/>
    <p:sldId id="274" r:id="rId11"/>
    <p:sldId id="281" r:id="rId12"/>
    <p:sldId id="275" r:id="rId13"/>
    <p:sldId id="282" r:id="rId14"/>
    <p:sldId id="276" r:id="rId15"/>
    <p:sldId id="283" r:id="rId16"/>
    <p:sldId id="277" r:id="rId17"/>
    <p:sldId id="284" r:id="rId18"/>
    <p:sldId id="270" r:id="rId19"/>
    <p:sldId id="269" r:id="rId20"/>
    <p:sldId id="268" r:id="rId21"/>
    <p:sldId id="267" r:id="rId22"/>
    <p:sldId id="266" r:id="rId23"/>
  </p:sldIdLst>
  <p:sldSz cx="9144000" cy="5143500" type="screen16x9"/>
  <p:notesSz cx="6858000" cy="9144000"/>
  <p:embeddedFontLst>
    <p:embeddedFont>
      <p:font typeface="Open Sans" panose="020B0606030504020204" pitchFamily="34" charset="0"/>
      <p:regular r:id="rId25"/>
      <p:bold r:id="rId26"/>
      <p:italic r:id="rId27"/>
      <p:boldItalic r:id="rId28"/>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fAyzYx0nSkV1ljxDbmf+dw3re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34935-410C-45B5-89A4-25F5D806BA05}" v="34" dt="2023-09-08T18:58:47.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3" autoAdjust="0"/>
  </p:normalViewPr>
  <p:slideViewPr>
    <p:cSldViewPr snapToGrid="0">
      <p:cViewPr varScale="1">
        <p:scale>
          <a:sx n="111" d="100"/>
          <a:sy n="111" d="100"/>
        </p:scale>
        <p:origin x="393"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ka Mathur" userId="6e2dfada-6bee-4c34-9c32-7647dab17e40" providerId="ADAL" clId="{F0434935-410C-45B5-89A4-25F5D806BA05}"/>
    <pc:docChg chg="undo redo custSel addSld delSld modSld sldOrd delMainMaster">
      <pc:chgData name="Anika Mathur" userId="6e2dfada-6bee-4c34-9c32-7647dab17e40" providerId="ADAL" clId="{F0434935-410C-45B5-89A4-25F5D806BA05}" dt="2023-09-08T20:08:37.888" v="2577" actId="207"/>
      <pc:docMkLst>
        <pc:docMk/>
      </pc:docMkLst>
      <pc:sldChg chg="del">
        <pc:chgData name="Anika Mathur" userId="6e2dfada-6bee-4c34-9c32-7647dab17e40" providerId="ADAL" clId="{F0434935-410C-45B5-89A4-25F5D806BA05}" dt="2023-09-07T17:58:02.229" v="0" actId="47"/>
        <pc:sldMkLst>
          <pc:docMk/>
          <pc:sldMk cId="0" sldId="257"/>
        </pc:sldMkLst>
      </pc:sldChg>
      <pc:sldChg chg="modSp mod">
        <pc:chgData name="Anika Mathur" userId="6e2dfada-6bee-4c34-9c32-7647dab17e40" providerId="ADAL" clId="{F0434935-410C-45B5-89A4-25F5D806BA05}" dt="2023-09-07T17:58:13.685" v="45" actId="20577"/>
        <pc:sldMkLst>
          <pc:docMk/>
          <pc:sldMk cId="0" sldId="263"/>
        </pc:sldMkLst>
        <pc:spChg chg="mod">
          <ac:chgData name="Anika Mathur" userId="6e2dfada-6bee-4c34-9c32-7647dab17e40" providerId="ADAL" clId="{F0434935-410C-45B5-89A4-25F5D806BA05}" dt="2023-09-07T17:58:13.685" v="45" actId="20577"/>
          <ac:spMkLst>
            <pc:docMk/>
            <pc:sldMk cId="0" sldId="263"/>
            <ac:spMk id="58" creationId="{00000000-0000-0000-0000-000000000000}"/>
          </ac:spMkLst>
        </pc:spChg>
      </pc:sldChg>
      <pc:sldChg chg="addSp modSp new mod">
        <pc:chgData name="Anika Mathur" userId="6e2dfada-6bee-4c34-9c32-7647dab17e40" providerId="ADAL" clId="{F0434935-410C-45B5-89A4-25F5D806BA05}" dt="2023-09-08T20:08:37.888" v="2577" actId="207"/>
        <pc:sldMkLst>
          <pc:docMk/>
          <pc:sldMk cId="1237786588" sldId="264"/>
        </pc:sldMkLst>
        <pc:spChg chg="mod">
          <ac:chgData name="Anika Mathur" userId="6e2dfada-6bee-4c34-9c32-7647dab17e40" providerId="ADAL" clId="{F0434935-410C-45B5-89A4-25F5D806BA05}" dt="2023-09-07T17:58:49.461" v="86" actId="20577"/>
          <ac:spMkLst>
            <pc:docMk/>
            <pc:sldMk cId="1237786588" sldId="264"/>
            <ac:spMk id="2" creationId="{A28A9AF7-CDE6-0676-8E02-6E97EAC222E8}"/>
          </ac:spMkLst>
        </pc:spChg>
        <pc:spChg chg="mod">
          <ac:chgData name="Anika Mathur" userId="6e2dfada-6bee-4c34-9c32-7647dab17e40" providerId="ADAL" clId="{F0434935-410C-45B5-89A4-25F5D806BA05}" dt="2023-09-08T20:08:37.888" v="2577" actId="207"/>
          <ac:spMkLst>
            <pc:docMk/>
            <pc:sldMk cId="1237786588" sldId="264"/>
            <ac:spMk id="3" creationId="{6C7462E2-ADB9-C593-A880-08162BFB5354}"/>
          </ac:spMkLst>
        </pc:spChg>
        <pc:spChg chg="add mod">
          <ac:chgData name="Anika Mathur" userId="6e2dfada-6bee-4c34-9c32-7647dab17e40" providerId="ADAL" clId="{F0434935-410C-45B5-89A4-25F5D806BA05}" dt="2023-09-07T18:00:18.916" v="257" actId="207"/>
          <ac:spMkLst>
            <pc:docMk/>
            <pc:sldMk cId="1237786588" sldId="264"/>
            <ac:spMk id="4" creationId="{0C308275-B583-73C4-ED00-019CA0BBAA22}"/>
          </ac:spMkLst>
        </pc:spChg>
      </pc:sldChg>
      <pc:sldChg chg="addSp delSp modSp new mod">
        <pc:chgData name="Anika Mathur" userId="6e2dfada-6bee-4c34-9c32-7647dab17e40" providerId="ADAL" clId="{F0434935-410C-45B5-89A4-25F5D806BA05}" dt="2023-09-07T18:01:30.884" v="289" actId="167"/>
        <pc:sldMkLst>
          <pc:docMk/>
          <pc:sldMk cId="3674138860" sldId="265"/>
        </pc:sldMkLst>
        <pc:spChg chg="mod">
          <ac:chgData name="Anika Mathur" userId="6e2dfada-6bee-4c34-9c32-7647dab17e40" providerId="ADAL" clId="{F0434935-410C-45B5-89A4-25F5D806BA05}" dt="2023-09-07T18:01:27.892" v="288" actId="14100"/>
          <ac:spMkLst>
            <pc:docMk/>
            <pc:sldMk cId="3674138860" sldId="265"/>
            <ac:spMk id="2" creationId="{DF32DAD2-3D01-E929-F548-E3E9274FC5DB}"/>
          </ac:spMkLst>
        </pc:spChg>
        <pc:spChg chg="del">
          <ac:chgData name="Anika Mathur" userId="6e2dfada-6bee-4c34-9c32-7647dab17e40" providerId="ADAL" clId="{F0434935-410C-45B5-89A4-25F5D806BA05}" dt="2023-09-07T18:00:41.243" v="283" actId="478"/>
          <ac:spMkLst>
            <pc:docMk/>
            <pc:sldMk cId="3674138860" sldId="265"/>
            <ac:spMk id="3" creationId="{3CFAC74B-0129-4064-42AE-43535DDF4DF7}"/>
          </ac:spMkLst>
        </pc:spChg>
        <pc:picChg chg="add mod ord">
          <ac:chgData name="Anika Mathur" userId="6e2dfada-6bee-4c34-9c32-7647dab17e40" providerId="ADAL" clId="{F0434935-410C-45B5-89A4-25F5D806BA05}" dt="2023-09-07T18:01:30.884" v="289" actId="167"/>
          <ac:picMkLst>
            <pc:docMk/>
            <pc:sldMk cId="3674138860" sldId="265"/>
            <ac:picMk id="5" creationId="{BE03C4B3-2317-4064-9D66-722391F7A5FC}"/>
          </ac:picMkLst>
        </pc:picChg>
      </pc:sldChg>
      <pc:sldChg chg="modSp new mod">
        <pc:chgData name="Anika Mathur" userId="6e2dfada-6bee-4c34-9c32-7647dab17e40" providerId="ADAL" clId="{F0434935-410C-45B5-89A4-25F5D806BA05}" dt="2023-09-07T18:05:10.410" v="954" actId="207"/>
        <pc:sldMkLst>
          <pc:docMk/>
          <pc:sldMk cId="220170615" sldId="266"/>
        </pc:sldMkLst>
        <pc:spChg chg="mod">
          <ac:chgData name="Anika Mathur" userId="6e2dfada-6bee-4c34-9c32-7647dab17e40" providerId="ADAL" clId="{F0434935-410C-45B5-89A4-25F5D806BA05}" dt="2023-09-07T18:02:15.109" v="302" actId="20577"/>
          <ac:spMkLst>
            <pc:docMk/>
            <pc:sldMk cId="220170615" sldId="266"/>
            <ac:spMk id="2" creationId="{28DDF145-1B29-9F3A-BEE0-26D5F46CAA5F}"/>
          </ac:spMkLst>
        </pc:spChg>
        <pc:spChg chg="mod">
          <ac:chgData name="Anika Mathur" userId="6e2dfada-6bee-4c34-9c32-7647dab17e40" providerId="ADAL" clId="{F0434935-410C-45B5-89A4-25F5D806BA05}" dt="2023-09-07T18:05:10.410" v="954" actId="207"/>
          <ac:spMkLst>
            <pc:docMk/>
            <pc:sldMk cId="220170615" sldId="266"/>
            <ac:spMk id="3" creationId="{611AF139-1DAE-8039-6A09-F6C81725D28A}"/>
          </ac:spMkLst>
        </pc:spChg>
      </pc:sldChg>
      <pc:sldChg chg="addSp modSp new mod">
        <pc:chgData name="Anika Mathur" userId="6e2dfada-6bee-4c34-9c32-7647dab17e40" providerId="ADAL" clId="{F0434935-410C-45B5-89A4-25F5D806BA05}" dt="2023-09-07T18:06:51.439" v="998" actId="1076"/>
        <pc:sldMkLst>
          <pc:docMk/>
          <pc:sldMk cId="3903858464" sldId="267"/>
        </pc:sldMkLst>
        <pc:spChg chg="mod">
          <ac:chgData name="Anika Mathur" userId="6e2dfada-6bee-4c34-9c32-7647dab17e40" providerId="ADAL" clId="{F0434935-410C-45B5-89A4-25F5D806BA05}" dt="2023-09-07T18:05:42.368" v="968" actId="20577"/>
          <ac:spMkLst>
            <pc:docMk/>
            <pc:sldMk cId="3903858464" sldId="267"/>
            <ac:spMk id="2" creationId="{EC03D68E-2DEF-D441-B77F-7A3845402E51}"/>
          </ac:spMkLst>
        </pc:spChg>
        <pc:spChg chg="mod">
          <ac:chgData name="Anika Mathur" userId="6e2dfada-6bee-4c34-9c32-7647dab17e40" providerId="ADAL" clId="{F0434935-410C-45B5-89A4-25F5D806BA05}" dt="2023-09-07T18:06:45.658" v="996" actId="14100"/>
          <ac:spMkLst>
            <pc:docMk/>
            <pc:sldMk cId="3903858464" sldId="267"/>
            <ac:spMk id="3" creationId="{C926177A-A588-00B4-E6C8-7D8A3463AFC0}"/>
          </ac:spMkLst>
        </pc:spChg>
        <pc:picChg chg="add mod">
          <ac:chgData name="Anika Mathur" userId="6e2dfada-6bee-4c34-9c32-7647dab17e40" providerId="ADAL" clId="{F0434935-410C-45B5-89A4-25F5D806BA05}" dt="2023-09-07T18:06:51.439" v="998" actId="1076"/>
          <ac:picMkLst>
            <pc:docMk/>
            <pc:sldMk cId="3903858464" sldId="267"/>
            <ac:picMk id="4" creationId="{037C7D28-2B17-3B12-F820-DF2E39B03ADC}"/>
          </ac:picMkLst>
        </pc:picChg>
      </pc:sldChg>
      <pc:sldChg chg="addSp modSp new mod ord">
        <pc:chgData name="Anika Mathur" userId="6e2dfada-6bee-4c34-9c32-7647dab17e40" providerId="ADAL" clId="{F0434935-410C-45B5-89A4-25F5D806BA05}" dt="2023-09-07T18:09:58.777" v="1089" actId="207"/>
        <pc:sldMkLst>
          <pc:docMk/>
          <pc:sldMk cId="1551137859" sldId="268"/>
        </pc:sldMkLst>
        <pc:spChg chg="mod">
          <ac:chgData name="Anika Mathur" userId="6e2dfada-6bee-4c34-9c32-7647dab17e40" providerId="ADAL" clId="{F0434935-410C-45B5-89A4-25F5D806BA05}" dt="2023-09-07T18:07:04.840" v="1034" actId="20577"/>
          <ac:spMkLst>
            <pc:docMk/>
            <pc:sldMk cId="1551137859" sldId="268"/>
            <ac:spMk id="2" creationId="{FCF163B3-A2CA-D2A3-9A75-59C5D73EAAA4}"/>
          </ac:spMkLst>
        </pc:spChg>
        <pc:spChg chg="mod">
          <ac:chgData name="Anika Mathur" userId="6e2dfada-6bee-4c34-9c32-7647dab17e40" providerId="ADAL" clId="{F0434935-410C-45B5-89A4-25F5D806BA05}" dt="2023-09-07T18:09:50.755" v="1088" actId="207"/>
          <ac:spMkLst>
            <pc:docMk/>
            <pc:sldMk cId="1551137859" sldId="268"/>
            <ac:spMk id="3" creationId="{CD8D46FE-F1AC-DD6D-47D9-F159F4B56D88}"/>
          </ac:spMkLst>
        </pc:spChg>
        <pc:spChg chg="add mod">
          <ac:chgData name="Anika Mathur" userId="6e2dfada-6bee-4c34-9c32-7647dab17e40" providerId="ADAL" clId="{F0434935-410C-45B5-89A4-25F5D806BA05}" dt="2023-09-07T18:09:58.777" v="1089" actId="207"/>
          <ac:spMkLst>
            <pc:docMk/>
            <pc:sldMk cId="1551137859" sldId="268"/>
            <ac:spMk id="5" creationId="{00D57592-1C1C-0CCD-8359-21B11E64DF1C}"/>
          </ac:spMkLst>
        </pc:spChg>
        <pc:spChg chg="add mod">
          <ac:chgData name="Anika Mathur" userId="6e2dfada-6bee-4c34-9c32-7647dab17e40" providerId="ADAL" clId="{F0434935-410C-45B5-89A4-25F5D806BA05}" dt="2023-09-07T18:09:58.777" v="1089" actId="207"/>
          <ac:spMkLst>
            <pc:docMk/>
            <pc:sldMk cId="1551137859" sldId="268"/>
            <ac:spMk id="7" creationId="{99D7937F-6FAE-3EBF-F2DF-29C727BE973C}"/>
          </ac:spMkLst>
        </pc:spChg>
        <pc:picChg chg="add mod">
          <ac:chgData name="Anika Mathur" userId="6e2dfada-6bee-4c34-9c32-7647dab17e40" providerId="ADAL" clId="{F0434935-410C-45B5-89A4-25F5D806BA05}" dt="2023-09-07T18:09:03.218" v="1074" actId="1076"/>
          <ac:picMkLst>
            <pc:docMk/>
            <pc:sldMk cId="1551137859" sldId="268"/>
            <ac:picMk id="4" creationId="{8F5AB064-D061-E6F2-3884-0100AAD02BF6}"/>
          </ac:picMkLst>
        </pc:picChg>
        <pc:picChg chg="add mod">
          <ac:chgData name="Anika Mathur" userId="6e2dfada-6bee-4c34-9c32-7647dab17e40" providerId="ADAL" clId="{F0434935-410C-45B5-89A4-25F5D806BA05}" dt="2023-09-07T18:09:22.056" v="1087" actId="1036"/>
          <ac:picMkLst>
            <pc:docMk/>
            <pc:sldMk cId="1551137859" sldId="268"/>
            <ac:picMk id="6" creationId="{AF79AD6E-E70F-933F-9BAD-2CF1F910938D}"/>
          </ac:picMkLst>
        </pc:picChg>
      </pc:sldChg>
      <pc:sldChg chg="addSp delSp modSp new mod ord">
        <pc:chgData name="Anika Mathur" userId="6e2dfada-6bee-4c34-9c32-7647dab17e40" providerId="ADAL" clId="{F0434935-410C-45B5-89A4-25F5D806BA05}" dt="2023-09-07T18:11:30.946" v="1133" actId="207"/>
        <pc:sldMkLst>
          <pc:docMk/>
          <pc:sldMk cId="4214117695" sldId="269"/>
        </pc:sldMkLst>
        <pc:spChg chg="mod">
          <ac:chgData name="Anika Mathur" userId="6e2dfada-6bee-4c34-9c32-7647dab17e40" providerId="ADAL" clId="{F0434935-410C-45B5-89A4-25F5D806BA05}" dt="2023-09-07T18:11:18.883" v="1131" actId="1076"/>
          <ac:spMkLst>
            <pc:docMk/>
            <pc:sldMk cId="4214117695" sldId="269"/>
            <ac:spMk id="2" creationId="{89F03693-4EEC-9129-FE5D-0B731C6C6AC4}"/>
          </ac:spMkLst>
        </pc:spChg>
        <pc:spChg chg="mod">
          <ac:chgData name="Anika Mathur" userId="6e2dfada-6bee-4c34-9c32-7647dab17e40" providerId="ADAL" clId="{F0434935-410C-45B5-89A4-25F5D806BA05}" dt="2023-09-07T18:11:30.946" v="1133" actId="207"/>
          <ac:spMkLst>
            <pc:docMk/>
            <pc:sldMk cId="4214117695" sldId="269"/>
            <ac:spMk id="3" creationId="{2DB36F77-E7A7-7EAE-D6FF-8D4088860F50}"/>
          </ac:spMkLst>
        </pc:spChg>
        <pc:picChg chg="add del mod">
          <ac:chgData name="Anika Mathur" userId="6e2dfada-6bee-4c34-9c32-7647dab17e40" providerId="ADAL" clId="{F0434935-410C-45B5-89A4-25F5D806BA05}" dt="2023-09-07T18:10:47.152" v="1121" actId="478"/>
          <ac:picMkLst>
            <pc:docMk/>
            <pc:sldMk cId="4214117695" sldId="269"/>
            <ac:picMk id="4" creationId="{1D039360-C961-2F0F-9E25-06E30429774E}"/>
          </ac:picMkLst>
        </pc:picChg>
        <pc:picChg chg="add mod">
          <ac:chgData name="Anika Mathur" userId="6e2dfada-6bee-4c34-9c32-7647dab17e40" providerId="ADAL" clId="{F0434935-410C-45B5-89A4-25F5D806BA05}" dt="2023-09-07T18:10:49.529" v="1123"/>
          <ac:picMkLst>
            <pc:docMk/>
            <pc:sldMk cId="4214117695" sldId="269"/>
            <ac:picMk id="5" creationId="{3DC4E375-91B7-CF51-77E7-6F2691F6F930}"/>
          </ac:picMkLst>
        </pc:picChg>
        <pc:picChg chg="add mod">
          <ac:chgData name="Anika Mathur" userId="6e2dfada-6bee-4c34-9c32-7647dab17e40" providerId="ADAL" clId="{F0434935-410C-45B5-89A4-25F5D806BA05}" dt="2023-09-07T18:10:55.846" v="1125" actId="1076"/>
          <ac:picMkLst>
            <pc:docMk/>
            <pc:sldMk cId="4214117695" sldId="269"/>
            <ac:picMk id="6" creationId="{2692DFFC-08C9-8EEA-C572-A5F4FBFB2704}"/>
          </ac:picMkLst>
        </pc:picChg>
      </pc:sldChg>
      <pc:sldChg chg="new del">
        <pc:chgData name="Anika Mathur" userId="6e2dfada-6bee-4c34-9c32-7647dab17e40" providerId="ADAL" clId="{F0434935-410C-45B5-89A4-25F5D806BA05}" dt="2023-09-07T18:12:07.713" v="1143" actId="680"/>
        <pc:sldMkLst>
          <pc:docMk/>
          <pc:sldMk cId="281801175" sldId="270"/>
        </pc:sldMkLst>
      </pc:sldChg>
      <pc:sldChg chg="addSp delSp modSp new mod ord setBg">
        <pc:chgData name="Anika Mathur" userId="6e2dfada-6bee-4c34-9c32-7647dab17e40" providerId="ADAL" clId="{F0434935-410C-45B5-89A4-25F5D806BA05}" dt="2023-09-07T18:13:46.468" v="1170" actId="167"/>
        <pc:sldMkLst>
          <pc:docMk/>
          <pc:sldMk cId="1427294126" sldId="270"/>
        </pc:sldMkLst>
        <pc:spChg chg="mod">
          <ac:chgData name="Anika Mathur" userId="6e2dfada-6bee-4c34-9c32-7647dab17e40" providerId="ADAL" clId="{F0434935-410C-45B5-89A4-25F5D806BA05}" dt="2023-09-07T18:13:38.844" v="1168" actId="1076"/>
          <ac:spMkLst>
            <pc:docMk/>
            <pc:sldMk cId="1427294126" sldId="270"/>
            <ac:spMk id="2" creationId="{159CAEBB-F742-EFB3-E8DC-65D1A9DD883C}"/>
          </ac:spMkLst>
        </pc:spChg>
        <pc:spChg chg="del">
          <ac:chgData name="Anika Mathur" userId="6e2dfada-6bee-4c34-9c32-7647dab17e40" providerId="ADAL" clId="{F0434935-410C-45B5-89A4-25F5D806BA05}" dt="2023-09-07T18:12:14.084" v="1147" actId="478"/>
          <ac:spMkLst>
            <pc:docMk/>
            <pc:sldMk cId="1427294126" sldId="270"/>
            <ac:spMk id="3" creationId="{E3A7C2EE-2B74-84B8-0A1C-237D24739610}"/>
          </ac:spMkLst>
        </pc:spChg>
        <pc:picChg chg="add mod ord">
          <ac:chgData name="Anika Mathur" userId="6e2dfada-6bee-4c34-9c32-7647dab17e40" providerId="ADAL" clId="{F0434935-410C-45B5-89A4-25F5D806BA05}" dt="2023-09-07T18:13:46.468" v="1170" actId="167"/>
          <ac:picMkLst>
            <pc:docMk/>
            <pc:sldMk cId="1427294126" sldId="270"/>
            <ac:picMk id="4" creationId="{AA0DD5A0-0E8D-7999-21D0-5F689AD4CF8B}"/>
          </ac:picMkLst>
        </pc:picChg>
      </pc:sldChg>
      <pc:sldChg chg="new del ord">
        <pc:chgData name="Anika Mathur" userId="6e2dfada-6bee-4c34-9c32-7647dab17e40" providerId="ADAL" clId="{F0434935-410C-45B5-89A4-25F5D806BA05}" dt="2023-09-07T18:11:47.929" v="1137" actId="47"/>
        <pc:sldMkLst>
          <pc:docMk/>
          <pc:sldMk cId="2250447166" sldId="270"/>
        </pc:sldMkLst>
      </pc:sldChg>
      <pc:sldChg chg="new del ord">
        <pc:chgData name="Anika Mathur" userId="6e2dfada-6bee-4c34-9c32-7647dab17e40" providerId="ADAL" clId="{F0434935-410C-45B5-89A4-25F5D806BA05}" dt="2023-09-07T18:12:03.707" v="1141" actId="47"/>
        <pc:sldMkLst>
          <pc:docMk/>
          <pc:sldMk cId="3122229696" sldId="270"/>
        </pc:sldMkLst>
      </pc:sldChg>
      <pc:sldChg chg="new del ord">
        <pc:chgData name="Anika Mathur" userId="6e2dfada-6bee-4c34-9c32-7647dab17e40" providerId="ADAL" clId="{F0434935-410C-45B5-89A4-25F5D806BA05}" dt="2023-09-07T18:14:02.214" v="1174" actId="47"/>
        <pc:sldMkLst>
          <pc:docMk/>
          <pc:sldMk cId="45621799" sldId="271"/>
        </pc:sldMkLst>
      </pc:sldChg>
      <pc:sldChg chg="addSp modSp new mod">
        <pc:chgData name="Anika Mathur" userId="6e2dfada-6bee-4c34-9c32-7647dab17e40" providerId="ADAL" clId="{F0434935-410C-45B5-89A4-25F5D806BA05}" dt="2023-09-07T18:24:18.119" v="1530" actId="113"/>
        <pc:sldMkLst>
          <pc:docMk/>
          <pc:sldMk cId="3855829902" sldId="271"/>
        </pc:sldMkLst>
        <pc:spChg chg="mod">
          <ac:chgData name="Anika Mathur" userId="6e2dfada-6bee-4c34-9c32-7647dab17e40" providerId="ADAL" clId="{F0434935-410C-45B5-89A4-25F5D806BA05}" dt="2023-09-07T18:15:43.986" v="1239" actId="20577"/>
          <ac:spMkLst>
            <pc:docMk/>
            <pc:sldMk cId="3855829902" sldId="271"/>
            <ac:spMk id="2" creationId="{91C90895-55D2-2A7A-5CB6-1810F1CB5FCA}"/>
          </ac:spMkLst>
        </pc:spChg>
        <pc:spChg chg="mod">
          <ac:chgData name="Anika Mathur" userId="6e2dfada-6bee-4c34-9c32-7647dab17e40" providerId="ADAL" clId="{F0434935-410C-45B5-89A4-25F5D806BA05}" dt="2023-09-07T18:24:18.119" v="1530" actId="113"/>
          <ac:spMkLst>
            <pc:docMk/>
            <pc:sldMk cId="3855829902" sldId="271"/>
            <ac:spMk id="3" creationId="{E8E0BB87-2446-50BD-150D-80540AA955B9}"/>
          </ac:spMkLst>
        </pc:spChg>
        <pc:spChg chg="add mod">
          <ac:chgData name="Anika Mathur" userId="6e2dfada-6bee-4c34-9c32-7647dab17e40" providerId="ADAL" clId="{F0434935-410C-45B5-89A4-25F5D806BA05}" dt="2023-09-07T18:24:11.968" v="1528" actId="1076"/>
          <ac:spMkLst>
            <pc:docMk/>
            <pc:sldMk cId="3855829902" sldId="271"/>
            <ac:spMk id="5" creationId="{F12B34E8-7A2E-54E8-F2B2-F5E427A12DBC}"/>
          </ac:spMkLst>
        </pc:spChg>
      </pc:sldChg>
      <pc:sldChg chg="modSp new mod">
        <pc:chgData name="Anika Mathur" userId="6e2dfada-6bee-4c34-9c32-7647dab17e40" providerId="ADAL" clId="{F0434935-410C-45B5-89A4-25F5D806BA05}" dt="2023-09-07T18:25:52.017" v="1540" actId="403"/>
        <pc:sldMkLst>
          <pc:docMk/>
          <pc:sldMk cId="4186866613" sldId="272"/>
        </pc:sldMkLst>
        <pc:spChg chg="mod">
          <ac:chgData name="Anika Mathur" userId="6e2dfada-6bee-4c34-9c32-7647dab17e40" providerId="ADAL" clId="{F0434935-410C-45B5-89A4-25F5D806BA05}" dt="2023-09-07T18:15:50.977" v="1259" actId="20577"/>
          <ac:spMkLst>
            <pc:docMk/>
            <pc:sldMk cId="4186866613" sldId="272"/>
            <ac:spMk id="2" creationId="{98E39208-4737-37E7-D60B-75639C7E042C}"/>
          </ac:spMkLst>
        </pc:spChg>
        <pc:spChg chg="mod">
          <ac:chgData name="Anika Mathur" userId="6e2dfada-6bee-4c34-9c32-7647dab17e40" providerId="ADAL" clId="{F0434935-410C-45B5-89A4-25F5D806BA05}" dt="2023-09-07T18:25:52.017" v="1540" actId="403"/>
          <ac:spMkLst>
            <pc:docMk/>
            <pc:sldMk cId="4186866613" sldId="272"/>
            <ac:spMk id="3" creationId="{FA5377E3-CFA1-1B14-D5C8-98629E597358}"/>
          </ac:spMkLst>
        </pc:spChg>
      </pc:sldChg>
      <pc:sldChg chg="modSp new mod">
        <pc:chgData name="Anika Mathur" userId="6e2dfada-6bee-4c34-9c32-7647dab17e40" providerId="ADAL" clId="{F0434935-410C-45B5-89A4-25F5D806BA05}" dt="2023-09-08T18:36:25.758" v="1752" actId="20577"/>
        <pc:sldMkLst>
          <pc:docMk/>
          <pc:sldMk cId="1624259200" sldId="273"/>
        </pc:sldMkLst>
        <pc:spChg chg="mod">
          <ac:chgData name="Anika Mathur" userId="6e2dfada-6bee-4c34-9c32-7647dab17e40" providerId="ADAL" clId="{F0434935-410C-45B5-89A4-25F5D806BA05}" dt="2023-09-07T18:15:59.937" v="1294" actId="20577"/>
          <ac:spMkLst>
            <pc:docMk/>
            <pc:sldMk cId="1624259200" sldId="273"/>
            <ac:spMk id="2" creationId="{730AD72D-4761-B7BF-A760-1BD80A1752CC}"/>
          </ac:spMkLst>
        </pc:spChg>
        <pc:spChg chg="mod">
          <ac:chgData name="Anika Mathur" userId="6e2dfada-6bee-4c34-9c32-7647dab17e40" providerId="ADAL" clId="{F0434935-410C-45B5-89A4-25F5D806BA05}" dt="2023-09-08T18:36:25.758" v="1752" actId="20577"/>
          <ac:spMkLst>
            <pc:docMk/>
            <pc:sldMk cId="1624259200" sldId="273"/>
            <ac:spMk id="3" creationId="{A97841B2-1322-6C55-710D-8BD563A33D0A}"/>
          </ac:spMkLst>
        </pc:spChg>
      </pc:sldChg>
      <pc:sldChg chg="new del">
        <pc:chgData name="Anika Mathur" userId="6e2dfada-6bee-4c34-9c32-7647dab17e40" providerId="ADAL" clId="{F0434935-410C-45B5-89A4-25F5D806BA05}" dt="2023-09-07T18:15:15.204" v="1178" actId="680"/>
        <pc:sldMkLst>
          <pc:docMk/>
          <pc:sldMk cId="2338336232" sldId="273"/>
        </pc:sldMkLst>
      </pc:sldChg>
      <pc:sldChg chg="modSp new mod">
        <pc:chgData name="Anika Mathur" userId="6e2dfada-6bee-4c34-9c32-7647dab17e40" providerId="ADAL" clId="{F0434935-410C-45B5-89A4-25F5D806BA05}" dt="2023-09-07T18:26:14.566" v="1544" actId="20577"/>
        <pc:sldMkLst>
          <pc:docMk/>
          <pc:sldMk cId="1727042548" sldId="274"/>
        </pc:sldMkLst>
        <pc:spChg chg="mod">
          <ac:chgData name="Anika Mathur" userId="6e2dfada-6bee-4c34-9c32-7647dab17e40" providerId="ADAL" clId="{F0434935-410C-45B5-89A4-25F5D806BA05}" dt="2023-09-07T18:16:11.941" v="1343" actId="20577"/>
          <ac:spMkLst>
            <pc:docMk/>
            <pc:sldMk cId="1727042548" sldId="274"/>
            <ac:spMk id="2" creationId="{A3ADBE22-CC22-5B7E-4E14-253C1BDFC44E}"/>
          </ac:spMkLst>
        </pc:spChg>
        <pc:spChg chg="mod">
          <ac:chgData name="Anika Mathur" userId="6e2dfada-6bee-4c34-9c32-7647dab17e40" providerId="ADAL" clId="{F0434935-410C-45B5-89A4-25F5D806BA05}" dt="2023-09-07T18:26:14.566" v="1544" actId="20577"/>
          <ac:spMkLst>
            <pc:docMk/>
            <pc:sldMk cId="1727042548" sldId="274"/>
            <ac:spMk id="3" creationId="{0BBE6408-2A85-CD2B-5471-C1EFFDF99FD6}"/>
          </ac:spMkLst>
        </pc:spChg>
      </pc:sldChg>
      <pc:sldChg chg="modSp new mod">
        <pc:chgData name="Anika Mathur" userId="6e2dfada-6bee-4c34-9c32-7647dab17e40" providerId="ADAL" clId="{F0434935-410C-45B5-89A4-25F5D806BA05}" dt="2023-09-07T18:26:48.508" v="1550" actId="403"/>
        <pc:sldMkLst>
          <pc:docMk/>
          <pc:sldMk cId="1540617903" sldId="275"/>
        </pc:sldMkLst>
        <pc:spChg chg="mod">
          <ac:chgData name="Anika Mathur" userId="6e2dfada-6bee-4c34-9c32-7647dab17e40" providerId="ADAL" clId="{F0434935-410C-45B5-89A4-25F5D806BA05}" dt="2023-09-07T18:16:21.130" v="1368" actId="20577"/>
          <ac:spMkLst>
            <pc:docMk/>
            <pc:sldMk cId="1540617903" sldId="275"/>
            <ac:spMk id="2" creationId="{495F15B1-9577-4CD3-7D79-6A467095A7E9}"/>
          </ac:spMkLst>
        </pc:spChg>
        <pc:spChg chg="mod">
          <ac:chgData name="Anika Mathur" userId="6e2dfada-6bee-4c34-9c32-7647dab17e40" providerId="ADAL" clId="{F0434935-410C-45B5-89A4-25F5D806BA05}" dt="2023-09-07T18:26:48.508" v="1550" actId="403"/>
          <ac:spMkLst>
            <pc:docMk/>
            <pc:sldMk cId="1540617903" sldId="275"/>
            <ac:spMk id="3" creationId="{9F8BB482-C9AB-9797-D511-C00C1CC236EA}"/>
          </ac:spMkLst>
        </pc:spChg>
      </pc:sldChg>
      <pc:sldChg chg="modSp new mod">
        <pc:chgData name="Anika Mathur" userId="6e2dfada-6bee-4c34-9c32-7647dab17e40" providerId="ADAL" clId="{F0434935-410C-45B5-89A4-25F5D806BA05}" dt="2023-09-08T18:39:58.031" v="1813" actId="21"/>
        <pc:sldMkLst>
          <pc:docMk/>
          <pc:sldMk cId="457162480" sldId="276"/>
        </pc:sldMkLst>
        <pc:spChg chg="mod">
          <ac:chgData name="Anika Mathur" userId="6e2dfada-6bee-4c34-9c32-7647dab17e40" providerId="ADAL" clId="{F0434935-410C-45B5-89A4-25F5D806BA05}" dt="2023-09-07T18:16:28.940" v="1395" actId="20577"/>
          <ac:spMkLst>
            <pc:docMk/>
            <pc:sldMk cId="457162480" sldId="276"/>
            <ac:spMk id="2" creationId="{7EF36DD9-C24A-739C-3ED5-B55A902F1B9C}"/>
          </ac:spMkLst>
        </pc:spChg>
        <pc:spChg chg="mod">
          <ac:chgData name="Anika Mathur" userId="6e2dfada-6bee-4c34-9c32-7647dab17e40" providerId="ADAL" clId="{F0434935-410C-45B5-89A4-25F5D806BA05}" dt="2023-09-08T18:39:58.031" v="1813" actId="21"/>
          <ac:spMkLst>
            <pc:docMk/>
            <pc:sldMk cId="457162480" sldId="276"/>
            <ac:spMk id="3" creationId="{0249AC49-6752-1FA9-7EAD-3447B16BFD56}"/>
          </ac:spMkLst>
        </pc:spChg>
      </pc:sldChg>
      <pc:sldChg chg="addSp modSp new mod">
        <pc:chgData name="Anika Mathur" userId="6e2dfada-6bee-4c34-9c32-7647dab17e40" providerId="ADAL" clId="{F0434935-410C-45B5-89A4-25F5D806BA05}" dt="2023-09-08T18:48:11.221" v="1965" actId="403"/>
        <pc:sldMkLst>
          <pc:docMk/>
          <pc:sldMk cId="3614221694" sldId="277"/>
        </pc:sldMkLst>
        <pc:spChg chg="mod">
          <ac:chgData name="Anika Mathur" userId="6e2dfada-6bee-4c34-9c32-7647dab17e40" providerId="ADAL" clId="{F0434935-410C-45B5-89A4-25F5D806BA05}" dt="2023-09-07T18:16:43.615" v="1424" actId="20577"/>
          <ac:spMkLst>
            <pc:docMk/>
            <pc:sldMk cId="3614221694" sldId="277"/>
            <ac:spMk id="2" creationId="{94674444-61D7-0CDC-F596-F5B4DD2A35C9}"/>
          </ac:spMkLst>
        </pc:spChg>
        <pc:spChg chg="mod">
          <ac:chgData name="Anika Mathur" userId="6e2dfada-6bee-4c34-9c32-7647dab17e40" providerId="ADAL" clId="{F0434935-410C-45B5-89A4-25F5D806BA05}" dt="2023-09-08T18:48:11.221" v="1965" actId="403"/>
          <ac:spMkLst>
            <pc:docMk/>
            <pc:sldMk cId="3614221694" sldId="277"/>
            <ac:spMk id="3" creationId="{3E6F4E9E-E64E-D33D-B7C9-2353CE7EDEC9}"/>
          </ac:spMkLst>
        </pc:spChg>
        <pc:spChg chg="add mod">
          <ac:chgData name="Anika Mathur" userId="6e2dfada-6bee-4c34-9c32-7647dab17e40" providerId="ADAL" clId="{F0434935-410C-45B5-89A4-25F5D806BA05}" dt="2023-09-08T18:48:06.083" v="1963" actId="1076"/>
          <ac:spMkLst>
            <pc:docMk/>
            <pc:sldMk cId="3614221694" sldId="277"/>
            <ac:spMk id="5" creationId="{2A8A4F34-7518-6CED-0F02-DE11DBB3C710}"/>
          </ac:spMkLst>
        </pc:spChg>
      </pc:sldChg>
      <pc:sldChg chg="addSp modSp new mod">
        <pc:chgData name="Anika Mathur" userId="6e2dfada-6bee-4c34-9c32-7647dab17e40" providerId="ADAL" clId="{F0434935-410C-45B5-89A4-25F5D806BA05}" dt="2023-09-08T18:35:03.529" v="1737" actId="1076"/>
        <pc:sldMkLst>
          <pc:docMk/>
          <pc:sldMk cId="1247585819" sldId="278"/>
        </pc:sldMkLst>
        <pc:spChg chg="mod">
          <ac:chgData name="Anika Mathur" userId="6e2dfada-6bee-4c34-9c32-7647dab17e40" providerId="ADAL" clId="{F0434935-410C-45B5-89A4-25F5D806BA05}" dt="2023-09-08T18:28:23.389" v="1589" actId="1076"/>
          <ac:spMkLst>
            <pc:docMk/>
            <pc:sldMk cId="1247585819" sldId="278"/>
            <ac:spMk id="2" creationId="{4FC28949-0EAD-4DC2-8E18-9ACAE72B43F6}"/>
          </ac:spMkLst>
        </pc:spChg>
        <pc:spChg chg="mod">
          <ac:chgData name="Anika Mathur" userId="6e2dfada-6bee-4c34-9c32-7647dab17e40" providerId="ADAL" clId="{F0434935-410C-45B5-89A4-25F5D806BA05}" dt="2023-09-08T18:32:08.618" v="1693" actId="14100"/>
          <ac:spMkLst>
            <pc:docMk/>
            <pc:sldMk cId="1247585819" sldId="278"/>
            <ac:spMk id="3" creationId="{039A2F97-A9AD-E60D-20D9-830D0861F995}"/>
          </ac:spMkLst>
        </pc:spChg>
        <pc:spChg chg="add mod">
          <ac:chgData name="Anika Mathur" userId="6e2dfada-6bee-4c34-9c32-7647dab17e40" providerId="ADAL" clId="{F0434935-410C-45B5-89A4-25F5D806BA05}" dt="2023-09-08T18:35:03.529" v="1737" actId="1076"/>
          <ac:spMkLst>
            <pc:docMk/>
            <pc:sldMk cId="1247585819" sldId="278"/>
            <ac:spMk id="4" creationId="{9CA9CB1A-024E-581F-9D9E-D75EBBDF1610}"/>
          </ac:spMkLst>
        </pc:spChg>
        <pc:spChg chg="add mod">
          <ac:chgData name="Anika Mathur" userId="6e2dfada-6bee-4c34-9c32-7647dab17e40" providerId="ADAL" clId="{F0434935-410C-45B5-89A4-25F5D806BA05}" dt="2023-09-08T18:35:03.529" v="1737" actId="1076"/>
          <ac:spMkLst>
            <pc:docMk/>
            <pc:sldMk cId="1247585819" sldId="278"/>
            <ac:spMk id="5" creationId="{DA8ECCC1-F7C0-C5F5-195B-4DC9E9BC3EE8}"/>
          </ac:spMkLst>
        </pc:spChg>
      </pc:sldChg>
      <pc:sldChg chg="new del">
        <pc:chgData name="Anika Mathur" userId="6e2dfada-6bee-4c34-9c32-7647dab17e40" providerId="ADAL" clId="{F0434935-410C-45B5-89A4-25F5D806BA05}" dt="2023-09-08T18:28:08.687" v="1572" actId="680"/>
        <pc:sldMkLst>
          <pc:docMk/>
          <pc:sldMk cId="3052253644" sldId="278"/>
        </pc:sldMkLst>
      </pc:sldChg>
      <pc:sldChg chg="modSp add mod ord">
        <pc:chgData name="Anika Mathur" userId="6e2dfada-6bee-4c34-9c32-7647dab17e40" providerId="ADAL" clId="{F0434935-410C-45B5-89A4-25F5D806BA05}" dt="2023-09-08T18:58:08.646" v="2378" actId="20577"/>
        <pc:sldMkLst>
          <pc:docMk/>
          <pc:sldMk cId="3118044090" sldId="279"/>
        </pc:sldMkLst>
        <pc:spChg chg="mod">
          <ac:chgData name="Anika Mathur" userId="6e2dfada-6bee-4c34-9c32-7647dab17e40" providerId="ADAL" clId="{F0434935-410C-45B5-89A4-25F5D806BA05}" dt="2023-09-08T18:28:40.898" v="1603" actId="20577"/>
          <ac:spMkLst>
            <pc:docMk/>
            <pc:sldMk cId="3118044090" sldId="279"/>
            <ac:spMk id="2" creationId="{4FC28949-0EAD-4DC2-8E18-9ACAE72B43F6}"/>
          </ac:spMkLst>
        </pc:spChg>
        <pc:spChg chg="mod">
          <ac:chgData name="Anika Mathur" userId="6e2dfada-6bee-4c34-9c32-7647dab17e40" providerId="ADAL" clId="{F0434935-410C-45B5-89A4-25F5D806BA05}" dt="2023-09-08T18:58:08.646" v="2378" actId="20577"/>
          <ac:spMkLst>
            <pc:docMk/>
            <pc:sldMk cId="3118044090" sldId="279"/>
            <ac:spMk id="3" creationId="{039A2F97-A9AD-E60D-20D9-830D0861F995}"/>
          </ac:spMkLst>
        </pc:spChg>
      </pc:sldChg>
      <pc:sldChg chg="modSp add mod ord">
        <pc:chgData name="Anika Mathur" userId="6e2dfada-6bee-4c34-9c32-7647dab17e40" providerId="ADAL" clId="{F0434935-410C-45B5-89A4-25F5D806BA05}" dt="2023-09-08T18:37:17.299" v="1762" actId="207"/>
        <pc:sldMkLst>
          <pc:docMk/>
          <pc:sldMk cId="745650094" sldId="280"/>
        </pc:sldMkLst>
        <pc:spChg chg="mod">
          <ac:chgData name="Anika Mathur" userId="6e2dfada-6bee-4c34-9c32-7647dab17e40" providerId="ADAL" clId="{F0434935-410C-45B5-89A4-25F5D806BA05}" dt="2023-09-08T18:28:53.596" v="1615" actId="20577"/>
          <ac:spMkLst>
            <pc:docMk/>
            <pc:sldMk cId="745650094" sldId="280"/>
            <ac:spMk id="2" creationId="{4FC28949-0EAD-4DC2-8E18-9ACAE72B43F6}"/>
          </ac:spMkLst>
        </pc:spChg>
        <pc:spChg chg="mod">
          <ac:chgData name="Anika Mathur" userId="6e2dfada-6bee-4c34-9c32-7647dab17e40" providerId="ADAL" clId="{F0434935-410C-45B5-89A4-25F5D806BA05}" dt="2023-09-08T18:37:17.299" v="1762" actId="207"/>
          <ac:spMkLst>
            <pc:docMk/>
            <pc:sldMk cId="745650094" sldId="280"/>
            <ac:spMk id="3" creationId="{039A2F97-A9AD-E60D-20D9-830D0861F995}"/>
          </ac:spMkLst>
        </pc:spChg>
      </pc:sldChg>
      <pc:sldChg chg="addSp modSp add mod ord">
        <pc:chgData name="Anika Mathur" userId="6e2dfada-6bee-4c34-9c32-7647dab17e40" providerId="ADAL" clId="{F0434935-410C-45B5-89A4-25F5D806BA05}" dt="2023-09-08T18:38:32.144" v="1796" actId="1076"/>
        <pc:sldMkLst>
          <pc:docMk/>
          <pc:sldMk cId="2143635878" sldId="281"/>
        </pc:sldMkLst>
        <pc:spChg chg="mod">
          <ac:chgData name="Anika Mathur" userId="6e2dfada-6bee-4c34-9c32-7647dab17e40" providerId="ADAL" clId="{F0434935-410C-45B5-89A4-25F5D806BA05}" dt="2023-09-08T18:29:21.711" v="1631" actId="20577"/>
          <ac:spMkLst>
            <pc:docMk/>
            <pc:sldMk cId="2143635878" sldId="281"/>
            <ac:spMk id="2" creationId="{4FC28949-0EAD-4DC2-8E18-9ACAE72B43F6}"/>
          </ac:spMkLst>
        </pc:spChg>
        <pc:spChg chg="mod">
          <ac:chgData name="Anika Mathur" userId="6e2dfada-6bee-4c34-9c32-7647dab17e40" providerId="ADAL" clId="{F0434935-410C-45B5-89A4-25F5D806BA05}" dt="2023-09-08T18:38:10.563" v="1785" actId="14100"/>
          <ac:spMkLst>
            <pc:docMk/>
            <pc:sldMk cId="2143635878" sldId="281"/>
            <ac:spMk id="3" creationId="{039A2F97-A9AD-E60D-20D9-830D0861F995}"/>
          </ac:spMkLst>
        </pc:spChg>
        <pc:spChg chg="add mod">
          <ac:chgData name="Anika Mathur" userId="6e2dfada-6bee-4c34-9c32-7647dab17e40" providerId="ADAL" clId="{F0434935-410C-45B5-89A4-25F5D806BA05}" dt="2023-09-08T18:38:32.144" v="1796" actId="1076"/>
          <ac:spMkLst>
            <pc:docMk/>
            <pc:sldMk cId="2143635878" sldId="281"/>
            <ac:spMk id="5" creationId="{602342EE-047B-5D66-614C-06EDF3773ACF}"/>
          </ac:spMkLst>
        </pc:spChg>
      </pc:sldChg>
      <pc:sldChg chg="addSp modSp add mod ord">
        <pc:chgData name="Anika Mathur" userId="6e2dfada-6bee-4c34-9c32-7647dab17e40" providerId="ADAL" clId="{F0434935-410C-45B5-89A4-25F5D806BA05}" dt="2023-09-08T19:00:15.937" v="2576" actId="20577"/>
        <pc:sldMkLst>
          <pc:docMk/>
          <pc:sldMk cId="3579801849" sldId="282"/>
        </pc:sldMkLst>
        <pc:spChg chg="mod">
          <ac:chgData name="Anika Mathur" userId="6e2dfada-6bee-4c34-9c32-7647dab17e40" providerId="ADAL" clId="{F0434935-410C-45B5-89A4-25F5D806BA05}" dt="2023-09-08T18:29:26.281" v="1637" actId="20577"/>
          <ac:spMkLst>
            <pc:docMk/>
            <pc:sldMk cId="3579801849" sldId="282"/>
            <ac:spMk id="2" creationId="{4FC28949-0EAD-4DC2-8E18-9ACAE72B43F6}"/>
          </ac:spMkLst>
        </pc:spChg>
        <pc:spChg chg="mod">
          <ac:chgData name="Anika Mathur" userId="6e2dfada-6bee-4c34-9c32-7647dab17e40" providerId="ADAL" clId="{F0434935-410C-45B5-89A4-25F5D806BA05}" dt="2023-09-08T19:00:15.937" v="2576" actId="20577"/>
          <ac:spMkLst>
            <pc:docMk/>
            <pc:sldMk cId="3579801849" sldId="282"/>
            <ac:spMk id="3" creationId="{039A2F97-A9AD-E60D-20D9-830D0861F995}"/>
          </ac:spMkLst>
        </pc:spChg>
        <pc:spChg chg="mod">
          <ac:chgData name="Anika Mathur" userId="6e2dfada-6bee-4c34-9c32-7647dab17e40" providerId="ADAL" clId="{F0434935-410C-45B5-89A4-25F5D806BA05}" dt="2023-09-08T18:58:47.004" v="2380"/>
          <ac:spMkLst>
            <pc:docMk/>
            <pc:sldMk cId="3579801849" sldId="282"/>
            <ac:spMk id="5" creationId="{5BD3B9AE-CE8C-8FE7-1997-6D6CDFCA17C1}"/>
          </ac:spMkLst>
        </pc:spChg>
        <pc:grpChg chg="add mod">
          <ac:chgData name="Anika Mathur" userId="6e2dfada-6bee-4c34-9c32-7647dab17e40" providerId="ADAL" clId="{F0434935-410C-45B5-89A4-25F5D806BA05}" dt="2023-09-08T18:59:39.368" v="2513" actId="1076"/>
          <ac:grpSpMkLst>
            <pc:docMk/>
            <pc:sldMk cId="3579801849" sldId="282"/>
            <ac:grpSpMk id="4" creationId="{13CCAC60-1BE5-9DD5-A20D-B1444011335D}"/>
          </ac:grpSpMkLst>
        </pc:grpChg>
        <pc:cxnChg chg="mod">
          <ac:chgData name="Anika Mathur" userId="6e2dfada-6bee-4c34-9c32-7647dab17e40" providerId="ADAL" clId="{F0434935-410C-45B5-89A4-25F5D806BA05}" dt="2023-09-08T18:58:47.004" v="2380"/>
          <ac:cxnSpMkLst>
            <pc:docMk/>
            <pc:sldMk cId="3579801849" sldId="282"/>
            <ac:cxnSpMk id="6" creationId="{32A6EF97-A06E-10EA-46E3-E2D3D0949D98}"/>
          </ac:cxnSpMkLst>
        </pc:cxnChg>
        <pc:cxnChg chg="mod">
          <ac:chgData name="Anika Mathur" userId="6e2dfada-6bee-4c34-9c32-7647dab17e40" providerId="ADAL" clId="{F0434935-410C-45B5-89A4-25F5D806BA05}" dt="2023-09-08T18:58:47.004" v="2380"/>
          <ac:cxnSpMkLst>
            <pc:docMk/>
            <pc:sldMk cId="3579801849" sldId="282"/>
            <ac:cxnSpMk id="7" creationId="{25E6D2FF-F46E-9F71-1BAE-01A5BA854BB5}"/>
          </ac:cxnSpMkLst>
        </pc:cxnChg>
        <pc:cxnChg chg="mod">
          <ac:chgData name="Anika Mathur" userId="6e2dfada-6bee-4c34-9c32-7647dab17e40" providerId="ADAL" clId="{F0434935-410C-45B5-89A4-25F5D806BA05}" dt="2023-09-08T18:58:47.004" v="2380"/>
          <ac:cxnSpMkLst>
            <pc:docMk/>
            <pc:sldMk cId="3579801849" sldId="282"/>
            <ac:cxnSpMk id="8" creationId="{2AD18724-1D9D-7644-41DC-128EA3689DEC}"/>
          </ac:cxnSpMkLst>
        </pc:cxnChg>
        <pc:cxnChg chg="mod">
          <ac:chgData name="Anika Mathur" userId="6e2dfada-6bee-4c34-9c32-7647dab17e40" providerId="ADAL" clId="{F0434935-410C-45B5-89A4-25F5D806BA05}" dt="2023-09-08T18:58:47.004" v="2380"/>
          <ac:cxnSpMkLst>
            <pc:docMk/>
            <pc:sldMk cId="3579801849" sldId="282"/>
            <ac:cxnSpMk id="9" creationId="{9626AD2B-AF2A-4F83-678E-ED79DD038EE0}"/>
          </ac:cxnSpMkLst>
        </pc:cxnChg>
        <pc:cxnChg chg="mod">
          <ac:chgData name="Anika Mathur" userId="6e2dfada-6bee-4c34-9c32-7647dab17e40" providerId="ADAL" clId="{F0434935-410C-45B5-89A4-25F5D806BA05}" dt="2023-09-08T18:58:47.004" v="2380"/>
          <ac:cxnSpMkLst>
            <pc:docMk/>
            <pc:sldMk cId="3579801849" sldId="282"/>
            <ac:cxnSpMk id="10" creationId="{D90041AB-2E9E-8911-F0AE-57FFAC7C2B2A}"/>
          </ac:cxnSpMkLst>
        </pc:cxnChg>
        <pc:cxnChg chg="mod">
          <ac:chgData name="Anika Mathur" userId="6e2dfada-6bee-4c34-9c32-7647dab17e40" providerId="ADAL" clId="{F0434935-410C-45B5-89A4-25F5D806BA05}" dt="2023-09-08T18:58:47.004" v="2380"/>
          <ac:cxnSpMkLst>
            <pc:docMk/>
            <pc:sldMk cId="3579801849" sldId="282"/>
            <ac:cxnSpMk id="11" creationId="{B1550B07-8C2B-87F7-5599-8AB702286912}"/>
          </ac:cxnSpMkLst>
        </pc:cxnChg>
      </pc:sldChg>
      <pc:sldChg chg="addSp delSp modSp add mod ord">
        <pc:chgData name="Anika Mathur" userId="6e2dfada-6bee-4c34-9c32-7647dab17e40" providerId="ADAL" clId="{F0434935-410C-45B5-89A4-25F5D806BA05}" dt="2023-09-08T18:45:31.107" v="1924" actId="207"/>
        <pc:sldMkLst>
          <pc:docMk/>
          <pc:sldMk cId="2723753090" sldId="283"/>
        </pc:sldMkLst>
        <pc:spChg chg="mod">
          <ac:chgData name="Anika Mathur" userId="6e2dfada-6bee-4c34-9c32-7647dab17e40" providerId="ADAL" clId="{F0434935-410C-45B5-89A4-25F5D806BA05}" dt="2023-09-08T18:29:31.634" v="1645" actId="20577"/>
          <ac:spMkLst>
            <pc:docMk/>
            <pc:sldMk cId="2723753090" sldId="283"/>
            <ac:spMk id="2" creationId="{4FC28949-0EAD-4DC2-8E18-9ACAE72B43F6}"/>
          </ac:spMkLst>
        </pc:spChg>
        <pc:spChg chg="mod">
          <ac:chgData name="Anika Mathur" userId="6e2dfada-6bee-4c34-9c32-7647dab17e40" providerId="ADAL" clId="{F0434935-410C-45B5-89A4-25F5D806BA05}" dt="2023-09-08T18:42:12.014" v="1867" actId="14100"/>
          <ac:spMkLst>
            <pc:docMk/>
            <pc:sldMk cId="2723753090" sldId="283"/>
            <ac:spMk id="3" creationId="{039A2F97-A9AD-E60D-20D9-830D0861F995}"/>
          </ac:spMkLst>
        </pc:spChg>
        <pc:spChg chg="add mod">
          <ac:chgData name="Anika Mathur" userId="6e2dfada-6bee-4c34-9c32-7647dab17e40" providerId="ADAL" clId="{F0434935-410C-45B5-89A4-25F5D806BA05}" dt="2023-09-08T18:42:14.956" v="1869"/>
          <ac:spMkLst>
            <pc:docMk/>
            <pc:sldMk cId="2723753090" sldId="283"/>
            <ac:spMk id="5" creationId="{964BC11A-D9D5-7102-94D7-4BCC51B46FB1}"/>
          </ac:spMkLst>
        </pc:spChg>
        <pc:spChg chg="add mod">
          <ac:chgData name="Anika Mathur" userId="6e2dfada-6bee-4c34-9c32-7647dab17e40" providerId="ADAL" clId="{F0434935-410C-45B5-89A4-25F5D806BA05}" dt="2023-09-08T18:44:33.442" v="1913" actId="1076"/>
          <ac:spMkLst>
            <pc:docMk/>
            <pc:sldMk cId="2723753090" sldId="283"/>
            <ac:spMk id="14" creationId="{36A1459D-357D-7EA7-7B84-2E54C7003742}"/>
          </ac:spMkLst>
        </pc:spChg>
        <pc:spChg chg="add mod">
          <ac:chgData name="Anika Mathur" userId="6e2dfada-6bee-4c34-9c32-7647dab17e40" providerId="ADAL" clId="{F0434935-410C-45B5-89A4-25F5D806BA05}" dt="2023-09-08T18:42:55.696" v="1877"/>
          <ac:spMkLst>
            <pc:docMk/>
            <pc:sldMk cId="2723753090" sldId="283"/>
            <ac:spMk id="21" creationId="{3A4DD8FD-2A63-B1C0-5EBA-3E29DF497D06}"/>
          </ac:spMkLst>
        </pc:spChg>
        <pc:spChg chg="add mod">
          <ac:chgData name="Anika Mathur" userId="6e2dfada-6bee-4c34-9c32-7647dab17e40" providerId="ADAL" clId="{F0434935-410C-45B5-89A4-25F5D806BA05}" dt="2023-09-08T18:42:55.696" v="1877"/>
          <ac:spMkLst>
            <pc:docMk/>
            <pc:sldMk cId="2723753090" sldId="283"/>
            <ac:spMk id="22" creationId="{EFA0AE82-A05B-63F8-7907-309E8C0CA543}"/>
          </ac:spMkLst>
        </pc:spChg>
        <pc:spChg chg="add mod">
          <ac:chgData name="Anika Mathur" userId="6e2dfada-6bee-4c34-9c32-7647dab17e40" providerId="ADAL" clId="{F0434935-410C-45B5-89A4-25F5D806BA05}" dt="2023-09-08T18:45:20.088" v="1922" actId="1076"/>
          <ac:spMkLst>
            <pc:docMk/>
            <pc:sldMk cId="2723753090" sldId="283"/>
            <ac:spMk id="24" creationId="{D51D2416-472B-6C76-F0B5-3D40A091F6E6}"/>
          </ac:spMkLst>
        </pc:spChg>
        <pc:spChg chg="add mod">
          <ac:chgData name="Anika Mathur" userId="6e2dfada-6bee-4c34-9c32-7647dab17e40" providerId="ADAL" clId="{F0434935-410C-45B5-89A4-25F5D806BA05}" dt="2023-09-08T18:45:23.337" v="1923" actId="14100"/>
          <ac:spMkLst>
            <pc:docMk/>
            <pc:sldMk cId="2723753090" sldId="283"/>
            <ac:spMk id="25" creationId="{50B9DC38-454E-C1D4-C1B6-F0CF9C93B001}"/>
          </ac:spMkLst>
        </pc:spChg>
        <pc:spChg chg="add mod">
          <ac:chgData name="Anika Mathur" userId="6e2dfada-6bee-4c34-9c32-7647dab17e40" providerId="ADAL" clId="{F0434935-410C-45B5-89A4-25F5D806BA05}" dt="2023-09-08T18:44:42.583" v="1915" actId="1076"/>
          <ac:spMkLst>
            <pc:docMk/>
            <pc:sldMk cId="2723753090" sldId="283"/>
            <ac:spMk id="26" creationId="{FC337388-6A52-2F7B-4C6F-12A913382209}"/>
          </ac:spMkLst>
        </pc:spChg>
        <pc:spChg chg="add mod">
          <ac:chgData name="Anika Mathur" userId="6e2dfada-6bee-4c34-9c32-7647dab17e40" providerId="ADAL" clId="{F0434935-410C-45B5-89A4-25F5D806BA05}" dt="2023-09-08T18:45:31.107" v="1924" actId="207"/>
          <ac:spMkLst>
            <pc:docMk/>
            <pc:sldMk cId="2723753090" sldId="283"/>
            <ac:spMk id="27" creationId="{8966C41A-C944-3BF0-7AD8-E02E171066D8}"/>
          </ac:spMkLst>
        </pc:spChg>
        <pc:grpChg chg="add mod">
          <ac:chgData name="Anika Mathur" userId="6e2dfada-6bee-4c34-9c32-7647dab17e40" providerId="ADAL" clId="{F0434935-410C-45B5-89A4-25F5D806BA05}" dt="2023-09-08T18:42:14.956" v="1869"/>
          <ac:grpSpMkLst>
            <pc:docMk/>
            <pc:sldMk cId="2723753090" sldId="283"/>
            <ac:grpSpMk id="4" creationId="{3D4432F1-7ED1-A5DB-5DFD-C819E1D90291}"/>
          </ac:grpSpMkLst>
        </pc:grpChg>
        <pc:grpChg chg="add mod">
          <ac:chgData name="Anika Mathur" userId="6e2dfada-6bee-4c34-9c32-7647dab17e40" providerId="ADAL" clId="{F0434935-410C-45B5-89A4-25F5D806BA05}" dt="2023-09-08T18:44:39.652" v="1914" actId="1076"/>
          <ac:grpSpMkLst>
            <pc:docMk/>
            <pc:sldMk cId="2723753090" sldId="283"/>
            <ac:grpSpMk id="13" creationId="{87754DFD-22DB-4415-6E5A-C3F1D77CFBAE}"/>
          </ac:grpSpMkLst>
        </pc:grpChg>
        <pc:picChg chg="add del">
          <ac:chgData name="Anika Mathur" userId="6e2dfada-6bee-4c34-9c32-7647dab17e40" providerId="ADAL" clId="{F0434935-410C-45B5-89A4-25F5D806BA05}" dt="2023-09-08T18:42:16.020" v="1871"/>
          <ac:picMkLst>
            <pc:docMk/>
            <pc:sldMk cId="2723753090" sldId="283"/>
            <ac:picMk id="12" creationId="{1FB733FA-7EF8-027B-B336-45CC90E05DFD}"/>
          </ac:picMkLst>
        </pc:picChg>
        <pc:picChg chg="add del">
          <ac:chgData name="Anika Mathur" userId="6e2dfada-6bee-4c34-9c32-7647dab17e40" providerId="ADAL" clId="{F0434935-410C-45B5-89A4-25F5D806BA05}" dt="2023-09-08T18:43:06.131" v="1887"/>
          <ac:picMkLst>
            <pc:docMk/>
            <pc:sldMk cId="2723753090" sldId="283"/>
            <ac:picMk id="23" creationId="{17DE03E9-3BC6-C84A-4252-51506F3A2EE6}"/>
          </ac:picMkLst>
        </pc:picChg>
        <pc:cxnChg chg="add mod">
          <ac:chgData name="Anika Mathur" userId="6e2dfada-6bee-4c34-9c32-7647dab17e40" providerId="ADAL" clId="{F0434935-410C-45B5-89A4-25F5D806BA05}" dt="2023-09-08T18:42:14.956" v="1869"/>
          <ac:cxnSpMkLst>
            <pc:docMk/>
            <pc:sldMk cId="2723753090" sldId="283"/>
            <ac:cxnSpMk id="6" creationId="{A5220691-B9B3-34E6-33C3-C141E0EFE37C}"/>
          </ac:cxnSpMkLst>
        </pc:cxnChg>
        <pc:cxnChg chg="add mod">
          <ac:chgData name="Anika Mathur" userId="6e2dfada-6bee-4c34-9c32-7647dab17e40" providerId="ADAL" clId="{F0434935-410C-45B5-89A4-25F5D806BA05}" dt="2023-09-08T18:42:14.956" v="1869"/>
          <ac:cxnSpMkLst>
            <pc:docMk/>
            <pc:sldMk cId="2723753090" sldId="283"/>
            <ac:cxnSpMk id="7" creationId="{590E7C17-C151-D2C9-CC8C-956C19ACDB9F}"/>
          </ac:cxnSpMkLst>
        </pc:cxnChg>
        <pc:cxnChg chg="add mod">
          <ac:chgData name="Anika Mathur" userId="6e2dfada-6bee-4c34-9c32-7647dab17e40" providerId="ADAL" clId="{F0434935-410C-45B5-89A4-25F5D806BA05}" dt="2023-09-08T18:42:14.956" v="1869"/>
          <ac:cxnSpMkLst>
            <pc:docMk/>
            <pc:sldMk cId="2723753090" sldId="283"/>
            <ac:cxnSpMk id="8" creationId="{7F3AAE4F-E9AC-AE0C-B85D-3A51FFAD75C2}"/>
          </ac:cxnSpMkLst>
        </pc:cxnChg>
        <pc:cxnChg chg="add mod">
          <ac:chgData name="Anika Mathur" userId="6e2dfada-6bee-4c34-9c32-7647dab17e40" providerId="ADAL" clId="{F0434935-410C-45B5-89A4-25F5D806BA05}" dt="2023-09-08T18:42:14.956" v="1869"/>
          <ac:cxnSpMkLst>
            <pc:docMk/>
            <pc:sldMk cId="2723753090" sldId="283"/>
            <ac:cxnSpMk id="9" creationId="{CE5AF707-B9B9-430B-FC09-3FA345A1480C}"/>
          </ac:cxnSpMkLst>
        </pc:cxnChg>
        <pc:cxnChg chg="add mod">
          <ac:chgData name="Anika Mathur" userId="6e2dfada-6bee-4c34-9c32-7647dab17e40" providerId="ADAL" clId="{F0434935-410C-45B5-89A4-25F5D806BA05}" dt="2023-09-08T18:42:14.956" v="1869"/>
          <ac:cxnSpMkLst>
            <pc:docMk/>
            <pc:sldMk cId="2723753090" sldId="283"/>
            <ac:cxnSpMk id="10" creationId="{051C6EBD-9183-1096-A852-C4B89C98D089}"/>
          </ac:cxnSpMkLst>
        </pc:cxnChg>
        <pc:cxnChg chg="add mod">
          <ac:chgData name="Anika Mathur" userId="6e2dfada-6bee-4c34-9c32-7647dab17e40" providerId="ADAL" clId="{F0434935-410C-45B5-89A4-25F5D806BA05}" dt="2023-09-08T18:42:14.956" v="1869"/>
          <ac:cxnSpMkLst>
            <pc:docMk/>
            <pc:sldMk cId="2723753090" sldId="283"/>
            <ac:cxnSpMk id="11" creationId="{308ADB3A-8F3A-CA10-BF0F-65CF28C79D3B}"/>
          </ac:cxnSpMkLst>
        </pc:cxnChg>
        <pc:cxnChg chg="add mod">
          <ac:chgData name="Anika Mathur" userId="6e2dfada-6bee-4c34-9c32-7647dab17e40" providerId="ADAL" clId="{F0434935-410C-45B5-89A4-25F5D806BA05}" dt="2023-09-08T18:42:16.927" v="1872"/>
          <ac:cxnSpMkLst>
            <pc:docMk/>
            <pc:sldMk cId="2723753090" sldId="283"/>
            <ac:cxnSpMk id="15" creationId="{A6C06478-FDC9-CED2-AD0C-0A7CAF077044}"/>
          </ac:cxnSpMkLst>
        </pc:cxnChg>
        <pc:cxnChg chg="add mod">
          <ac:chgData name="Anika Mathur" userId="6e2dfada-6bee-4c34-9c32-7647dab17e40" providerId="ADAL" clId="{F0434935-410C-45B5-89A4-25F5D806BA05}" dt="2023-09-08T18:42:16.927" v="1872"/>
          <ac:cxnSpMkLst>
            <pc:docMk/>
            <pc:sldMk cId="2723753090" sldId="283"/>
            <ac:cxnSpMk id="16" creationId="{9297B9C4-60A1-EB8D-AE3D-5A3C781777A5}"/>
          </ac:cxnSpMkLst>
        </pc:cxnChg>
        <pc:cxnChg chg="add mod">
          <ac:chgData name="Anika Mathur" userId="6e2dfada-6bee-4c34-9c32-7647dab17e40" providerId="ADAL" clId="{F0434935-410C-45B5-89A4-25F5D806BA05}" dt="2023-09-08T18:42:16.927" v="1872"/>
          <ac:cxnSpMkLst>
            <pc:docMk/>
            <pc:sldMk cId="2723753090" sldId="283"/>
            <ac:cxnSpMk id="17" creationId="{501C97EB-1141-69A9-6963-B4B2C801DF3E}"/>
          </ac:cxnSpMkLst>
        </pc:cxnChg>
        <pc:cxnChg chg="add mod">
          <ac:chgData name="Anika Mathur" userId="6e2dfada-6bee-4c34-9c32-7647dab17e40" providerId="ADAL" clId="{F0434935-410C-45B5-89A4-25F5D806BA05}" dt="2023-09-08T18:42:16.927" v="1872"/>
          <ac:cxnSpMkLst>
            <pc:docMk/>
            <pc:sldMk cId="2723753090" sldId="283"/>
            <ac:cxnSpMk id="18" creationId="{977E339F-C677-2575-2293-5CCA4412E32B}"/>
          </ac:cxnSpMkLst>
        </pc:cxnChg>
        <pc:cxnChg chg="add mod">
          <ac:chgData name="Anika Mathur" userId="6e2dfada-6bee-4c34-9c32-7647dab17e40" providerId="ADAL" clId="{F0434935-410C-45B5-89A4-25F5D806BA05}" dt="2023-09-08T18:42:16.927" v="1872"/>
          <ac:cxnSpMkLst>
            <pc:docMk/>
            <pc:sldMk cId="2723753090" sldId="283"/>
            <ac:cxnSpMk id="19" creationId="{A786BDB5-6490-BA87-7728-720E594C3559}"/>
          </ac:cxnSpMkLst>
        </pc:cxnChg>
        <pc:cxnChg chg="add mod">
          <ac:chgData name="Anika Mathur" userId="6e2dfada-6bee-4c34-9c32-7647dab17e40" providerId="ADAL" clId="{F0434935-410C-45B5-89A4-25F5D806BA05}" dt="2023-09-08T18:42:16.927" v="1872"/>
          <ac:cxnSpMkLst>
            <pc:docMk/>
            <pc:sldMk cId="2723753090" sldId="283"/>
            <ac:cxnSpMk id="20" creationId="{D33AB909-FA7E-FFA9-52E8-85CB6C414A48}"/>
          </ac:cxnSpMkLst>
        </pc:cxnChg>
      </pc:sldChg>
      <pc:sldChg chg="addSp modSp add mod ord">
        <pc:chgData name="Anika Mathur" userId="6e2dfada-6bee-4c34-9c32-7647dab17e40" providerId="ADAL" clId="{F0434935-410C-45B5-89A4-25F5D806BA05}" dt="2023-09-08T18:47:45.941" v="1961" actId="1076"/>
        <pc:sldMkLst>
          <pc:docMk/>
          <pc:sldMk cId="1953243760" sldId="284"/>
        </pc:sldMkLst>
        <pc:spChg chg="mod">
          <ac:chgData name="Anika Mathur" userId="6e2dfada-6bee-4c34-9c32-7647dab17e40" providerId="ADAL" clId="{F0434935-410C-45B5-89A4-25F5D806BA05}" dt="2023-09-08T18:29:38.015" v="1654" actId="20577"/>
          <ac:spMkLst>
            <pc:docMk/>
            <pc:sldMk cId="1953243760" sldId="284"/>
            <ac:spMk id="2" creationId="{4FC28949-0EAD-4DC2-8E18-9ACAE72B43F6}"/>
          </ac:spMkLst>
        </pc:spChg>
        <pc:spChg chg="mod">
          <ac:chgData name="Anika Mathur" userId="6e2dfada-6bee-4c34-9c32-7647dab17e40" providerId="ADAL" clId="{F0434935-410C-45B5-89A4-25F5D806BA05}" dt="2023-09-08T18:46:19.351" v="1942" actId="14100"/>
          <ac:spMkLst>
            <pc:docMk/>
            <pc:sldMk cId="1953243760" sldId="284"/>
            <ac:spMk id="3" creationId="{039A2F97-A9AD-E60D-20D9-830D0861F995}"/>
          </ac:spMkLst>
        </pc:spChg>
        <pc:spChg chg="add mod">
          <ac:chgData name="Anika Mathur" userId="6e2dfada-6bee-4c34-9c32-7647dab17e40" providerId="ADAL" clId="{F0434935-410C-45B5-89A4-25F5D806BA05}" dt="2023-09-08T18:46:24.488" v="1943"/>
          <ac:spMkLst>
            <pc:docMk/>
            <pc:sldMk cId="1953243760" sldId="284"/>
            <ac:spMk id="5" creationId="{0B435B77-374D-314E-5D4A-0DB9CF370BD9}"/>
          </ac:spMkLst>
        </pc:spChg>
        <pc:spChg chg="add mod">
          <ac:chgData name="Anika Mathur" userId="6e2dfada-6bee-4c34-9c32-7647dab17e40" providerId="ADAL" clId="{F0434935-410C-45B5-89A4-25F5D806BA05}" dt="2023-09-08T18:47:45.941" v="1961" actId="1076"/>
          <ac:spMkLst>
            <pc:docMk/>
            <pc:sldMk cId="1953243760" sldId="284"/>
            <ac:spMk id="13" creationId="{9C3DD397-3C2D-B667-5294-9F8A6B2650B9}"/>
          </ac:spMkLst>
        </pc:spChg>
        <pc:spChg chg="add mod">
          <ac:chgData name="Anika Mathur" userId="6e2dfada-6bee-4c34-9c32-7647dab17e40" providerId="ADAL" clId="{F0434935-410C-45B5-89A4-25F5D806BA05}" dt="2023-09-08T18:47:35.418" v="1959" actId="14100"/>
          <ac:spMkLst>
            <pc:docMk/>
            <pc:sldMk cId="1953243760" sldId="284"/>
            <ac:spMk id="14" creationId="{940466D9-7509-33FB-1600-332F9E6B748D}"/>
          </ac:spMkLst>
        </pc:spChg>
        <pc:spChg chg="add mod">
          <ac:chgData name="Anika Mathur" userId="6e2dfada-6bee-4c34-9c32-7647dab17e40" providerId="ADAL" clId="{F0434935-410C-45B5-89A4-25F5D806BA05}" dt="2023-09-08T18:47:42.965" v="1960" actId="1076"/>
          <ac:spMkLst>
            <pc:docMk/>
            <pc:sldMk cId="1953243760" sldId="284"/>
            <ac:spMk id="15" creationId="{4B76F398-9436-EE13-0204-2593EA2A9D05}"/>
          </ac:spMkLst>
        </pc:spChg>
        <pc:spChg chg="add mod">
          <ac:chgData name="Anika Mathur" userId="6e2dfada-6bee-4c34-9c32-7647dab17e40" providerId="ADAL" clId="{F0434935-410C-45B5-89A4-25F5D806BA05}" dt="2023-09-08T18:47:07.733" v="1948" actId="1076"/>
          <ac:spMkLst>
            <pc:docMk/>
            <pc:sldMk cId="1953243760" sldId="284"/>
            <ac:spMk id="16" creationId="{CAC1CD9A-905F-C670-B980-61C128898EBE}"/>
          </ac:spMkLst>
        </pc:spChg>
        <pc:grpChg chg="add mod">
          <ac:chgData name="Anika Mathur" userId="6e2dfada-6bee-4c34-9c32-7647dab17e40" providerId="ADAL" clId="{F0434935-410C-45B5-89A4-25F5D806BA05}" dt="2023-09-08T18:46:35.286" v="1945" actId="1076"/>
          <ac:grpSpMkLst>
            <pc:docMk/>
            <pc:sldMk cId="1953243760" sldId="284"/>
            <ac:grpSpMk id="4" creationId="{9178BD69-87BF-E292-5346-A38BF06872F6}"/>
          </ac:grpSpMkLst>
        </pc:grpChg>
        <pc:cxnChg chg="add mod">
          <ac:chgData name="Anika Mathur" userId="6e2dfada-6bee-4c34-9c32-7647dab17e40" providerId="ADAL" clId="{F0434935-410C-45B5-89A4-25F5D806BA05}" dt="2023-09-08T18:46:24.488" v="1943"/>
          <ac:cxnSpMkLst>
            <pc:docMk/>
            <pc:sldMk cId="1953243760" sldId="284"/>
            <ac:cxnSpMk id="6" creationId="{27C79F6B-600D-1FE6-BC74-C4C984653708}"/>
          </ac:cxnSpMkLst>
        </pc:cxnChg>
        <pc:cxnChg chg="add mod">
          <ac:chgData name="Anika Mathur" userId="6e2dfada-6bee-4c34-9c32-7647dab17e40" providerId="ADAL" clId="{F0434935-410C-45B5-89A4-25F5D806BA05}" dt="2023-09-08T18:46:24.488" v="1943"/>
          <ac:cxnSpMkLst>
            <pc:docMk/>
            <pc:sldMk cId="1953243760" sldId="284"/>
            <ac:cxnSpMk id="7" creationId="{CA61C337-8AD8-83B3-5F67-BE93A1C1D3FD}"/>
          </ac:cxnSpMkLst>
        </pc:cxnChg>
        <pc:cxnChg chg="add mod">
          <ac:chgData name="Anika Mathur" userId="6e2dfada-6bee-4c34-9c32-7647dab17e40" providerId="ADAL" clId="{F0434935-410C-45B5-89A4-25F5D806BA05}" dt="2023-09-08T18:46:24.488" v="1943"/>
          <ac:cxnSpMkLst>
            <pc:docMk/>
            <pc:sldMk cId="1953243760" sldId="284"/>
            <ac:cxnSpMk id="8" creationId="{1B9E9CB1-4D73-EAFD-BEE0-5991228DF7B0}"/>
          </ac:cxnSpMkLst>
        </pc:cxnChg>
        <pc:cxnChg chg="add mod">
          <ac:chgData name="Anika Mathur" userId="6e2dfada-6bee-4c34-9c32-7647dab17e40" providerId="ADAL" clId="{F0434935-410C-45B5-89A4-25F5D806BA05}" dt="2023-09-08T18:46:47.985" v="1946" actId="208"/>
          <ac:cxnSpMkLst>
            <pc:docMk/>
            <pc:sldMk cId="1953243760" sldId="284"/>
            <ac:cxnSpMk id="9" creationId="{BFAEE1E4-9C7D-B31C-DB39-FB66B64BAE37}"/>
          </ac:cxnSpMkLst>
        </pc:cxnChg>
        <pc:cxnChg chg="add mod">
          <ac:chgData name="Anika Mathur" userId="6e2dfada-6bee-4c34-9c32-7647dab17e40" providerId="ADAL" clId="{F0434935-410C-45B5-89A4-25F5D806BA05}" dt="2023-09-08T18:46:47.985" v="1946" actId="208"/>
          <ac:cxnSpMkLst>
            <pc:docMk/>
            <pc:sldMk cId="1953243760" sldId="284"/>
            <ac:cxnSpMk id="10" creationId="{B77A9738-AA34-E009-F59D-60457BD97E74}"/>
          </ac:cxnSpMkLst>
        </pc:cxnChg>
        <pc:cxnChg chg="add mod">
          <ac:chgData name="Anika Mathur" userId="6e2dfada-6bee-4c34-9c32-7647dab17e40" providerId="ADAL" clId="{F0434935-410C-45B5-89A4-25F5D806BA05}" dt="2023-09-08T18:46:47.985" v="1946" actId="208"/>
          <ac:cxnSpMkLst>
            <pc:docMk/>
            <pc:sldMk cId="1953243760" sldId="284"/>
            <ac:cxnSpMk id="11" creationId="{166E995B-DC47-EDBE-E9C1-1603F3BB54AC}"/>
          </ac:cxnSpMkLst>
        </pc:cxnChg>
        <pc:cxnChg chg="add mod">
          <ac:chgData name="Anika Mathur" userId="6e2dfada-6bee-4c34-9c32-7647dab17e40" providerId="ADAL" clId="{F0434935-410C-45B5-89A4-25F5D806BA05}" dt="2023-09-08T18:46:47.985" v="1946" actId="208"/>
          <ac:cxnSpMkLst>
            <pc:docMk/>
            <pc:sldMk cId="1953243760" sldId="284"/>
            <ac:cxnSpMk id="12" creationId="{38383420-0CFB-723B-A917-3436D1E34CC9}"/>
          </ac:cxnSpMkLst>
        </pc:cxnChg>
      </pc:sldChg>
      <pc:sldMasterChg chg="del delSldLayout">
        <pc:chgData name="Anika Mathur" userId="6e2dfada-6bee-4c34-9c32-7647dab17e40" providerId="ADAL" clId="{F0434935-410C-45B5-89A4-25F5D806BA05}" dt="2023-09-07T17:58:02.229" v="0" actId="47"/>
        <pc:sldMasterMkLst>
          <pc:docMk/>
          <pc:sldMasterMk cId="0" sldId="2147483648"/>
        </pc:sldMasterMkLst>
        <pc:sldLayoutChg chg="del">
          <pc:chgData name="Anika Mathur" userId="6e2dfada-6bee-4c34-9c32-7647dab17e40" providerId="ADAL" clId="{F0434935-410C-45B5-89A4-25F5D806BA05}" dt="2023-09-07T17:58:02.229" v="0" actId="47"/>
          <pc:sldLayoutMkLst>
            <pc:docMk/>
            <pc:sldMasterMk cId="0" sldId="2147483648"/>
            <pc:sldLayoutMk cId="0" sldId="2147483650"/>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1"/>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2"/>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3"/>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4"/>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5"/>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6"/>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7"/>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8"/>
          </pc:sldLayoutMkLst>
        </pc:sldLayoutChg>
        <pc:sldLayoutChg chg="del">
          <pc:chgData name="Anika Mathur" userId="6e2dfada-6bee-4c34-9c32-7647dab17e40" providerId="ADAL" clId="{F0434935-410C-45B5-89A4-25F5D806BA05}" dt="2023-09-07T17:58:02.229" v="0" actId="47"/>
          <pc:sldLayoutMkLst>
            <pc:docMk/>
            <pc:sldMasterMk cId="0" sldId="2147483648"/>
            <pc:sldLayoutMk cId="0" sldId="2147483659"/>
          </pc:sldLayoutMkLst>
        </pc:sldLayoutChg>
      </pc:sldMasterChg>
      <pc:sldMasterChg chg="delSldLayout">
        <pc:chgData name="Anika Mathur" userId="6e2dfada-6bee-4c34-9c32-7647dab17e40" providerId="ADAL" clId="{F0434935-410C-45B5-89A4-25F5D806BA05}" dt="2023-09-07T18:12:03.707" v="1141" actId="47"/>
        <pc:sldMasterMkLst>
          <pc:docMk/>
          <pc:sldMasterMk cId="1064530924" sldId="2147483672"/>
        </pc:sldMasterMkLst>
        <pc:sldLayoutChg chg="del">
          <pc:chgData name="Anika Mathur" userId="6e2dfada-6bee-4c34-9c32-7647dab17e40" providerId="ADAL" clId="{F0434935-410C-45B5-89A4-25F5D806BA05}" dt="2023-09-07T18:12:03.707" v="1141" actId="47"/>
          <pc:sldLayoutMkLst>
            <pc:docMk/>
            <pc:sldMasterMk cId="1064530924" sldId="2147483672"/>
            <pc:sldLayoutMk cId="2264578237"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83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hasCustomPrompt="1"/>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Subtitle</a:t>
            </a:r>
            <a:endParaRPr dirty="0"/>
          </a:p>
        </p:txBody>
      </p:sp>
      <p:sp>
        <p:nvSpPr>
          <p:cNvPr id="18" name="Google Shape;18;p4"/>
          <p:cNvSpPr txBox="1">
            <a:spLocks noGrp="1"/>
          </p:cNvSpPr>
          <p:nvPr>
            <p:ph type="body" idx="1" hasCustomPrompt="1"/>
          </p:nvPr>
        </p:nvSpPr>
        <p:spPr>
          <a:xfrm>
            <a:off x="311700" y="1152475"/>
            <a:ext cx="8520600" cy="3416400"/>
          </a:xfrm>
          <a:prstGeom prst="rect">
            <a:avLst/>
          </a:prstGeom>
        </p:spPr>
        <p:txBody>
          <a:bodyPr spcFirstLastPara="1" wrap="square" lIns="91425" tIns="91425" rIns="91425" bIns="91425" anchor="t" anchorCtr="0">
            <a:noAutofit/>
          </a:bodyPr>
          <a:lstStyle>
            <a:lvl1pPr marL="114300" lvl="0" indent="0">
              <a:spcBef>
                <a:spcPts val="0"/>
              </a:spcBef>
              <a:spcAft>
                <a:spcPts val="0"/>
              </a:spcAft>
              <a:buSzPts val="1800"/>
              <a:buNone/>
              <a:defRPr sz="1400">
                <a:solidFill>
                  <a:schemeClr val="tx2">
                    <a:lumMod val="25000"/>
                  </a:schemeClr>
                </a:solidFill>
                <a:latin typeface="+mn-lt"/>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r>
              <a:rPr lang="en-US" dirty="0"/>
              <a:t>Your text</a:t>
            </a:r>
            <a:endParaRPr dirty="0"/>
          </a:p>
        </p:txBody>
      </p:sp>
    </p:spTree>
    <p:extLst>
      <p:ext uri="{BB962C8B-B14F-4D97-AF65-F5344CB8AC3E}">
        <p14:creationId xmlns:p14="http://schemas.microsoft.com/office/powerpoint/2010/main" val="379445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3578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60676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64530924"/>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Open Sans"/>
                <a:ea typeface="Open Sans"/>
                <a:cs typeface="Open Sans"/>
                <a:sym typeface="Open Sans"/>
              </a:rPr>
              <a:t>Introduction to the Engineering Design Cycle</a:t>
            </a:r>
          </a:p>
        </p:txBody>
      </p:sp>
      <p:pic>
        <p:nvPicPr>
          <p:cNvPr id="3" name="Picture 2">
            <a:extLst>
              <a:ext uri="{FF2B5EF4-FFF2-40B4-BE49-F238E27FC236}">
                <a16:creationId xmlns:a16="http://schemas.microsoft.com/office/drawing/2014/main" id="{39008828-EE62-CF4F-5937-064A26FEEC52}"/>
              </a:ext>
            </a:extLst>
          </p:cNvPr>
          <p:cNvPicPr>
            <a:picLocks noChangeAspect="1"/>
          </p:cNvPicPr>
          <p:nvPr/>
        </p:nvPicPr>
        <p:blipFill>
          <a:blip r:embed="rId6"/>
          <a:stretch>
            <a:fillRect/>
          </a:stretch>
        </p:blipFill>
        <p:spPr>
          <a:xfrm>
            <a:off x="275508" y="1527055"/>
            <a:ext cx="8546609" cy="1039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BE22-CC22-5B7E-4E14-253C1BDFC44E}"/>
              </a:ext>
            </a:extLst>
          </p:cNvPr>
          <p:cNvSpPr>
            <a:spLocks noGrp="1"/>
          </p:cNvSpPr>
          <p:nvPr>
            <p:ph type="title"/>
          </p:nvPr>
        </p:nvSpPr>
        <p:spPr/>
        <p:txBody>
          <a:bodyPr/>
          <a:lstStyle/>
          <a:p>
            <a:r>
              <a:rPr lang="en-US" dirty="0"/>
              <a:t>Plan: Select a Promising Solution</a:t>
            </a:r>
          </a:p>
        </p:txBody>
      </p:sp>
      <p:sp>
        <p:nvSpPr>
          <p:cNvPr id="3" name="Text Placeholder 2">
            <a:extLst>
              <a:ext uri="{FF2B5EF4-FFF2-40B4-BE49-F238E27FC236}">
                <a16:creationId xmlns:a16="http://schemas.microsoft.com/office/drawing/2014/main" id="{0BBE6408-2A85-CD2B-5471-C1EFFDF99FD6}"/>
              </a:ext>
            </a:extLst>
          </p:cNvPr>
          <p:cNvSpPr>
            <a:spLocks noGrp="1"/>
          </p:cNvSpPr>
          <p:nvPr>
            <p:ph type="body" idx="1"/>
          </p:nvPr>
        </p:nvSpPr>
        <p:spPr/>
        <p:txBody>
          <a:bodyPr/>
          <a:lstStyle/>
          <a:p>
            <a:r>
              <a:rPr lang="en-US" sz="1800" b="0" i="0" dirty="0">
                <a:solidFill>
                  <a:srgbClr val="444444"/>
                </a:solidFill>
                <a:effectLst/>
                <a:latin typeface="open sans" panose="020B0606030504020204" pitchFamily="34" charset="0"/>
              </a:rPr>
              <a:t>For many teams this is the hardest step! </a:t>
            </a:r>
          </a:p>
          <a:p>
            <a:endParaRPr lang="en-US" sz="1800" dirty="0">
              <a:solidFill>
                <a:srgbClr val="444444"/>
              </a:solidFill>
              <a:latin typeface="open sans" panose="020B0606030504020204" pitchFamily="34" charset="0"/>
            </a:endParaRPr>
          </a:p>
          <a:p>
            <a:r>
              <a:rPr lang="en-US" sz="1800" b="0" i="0" dirty="0">
                <a:solidFill>
                  <a:srgbClr val="444444"/>
                </a:solidFill>
                <a:effectLst/>
                <a:latin typeface="open sans" panose="020B0606030504020204" pitchFamily="34" charset="0"/>
              </a:rPr>
              <a:t>Revisit the needs, constraints and research from the earlier steps, compare your best ideas, select one solution and make a plan to move forward with it.</a:t>
            </a:r>
            <a:endParaRPr lang="en-US" sz="1800" dirty="0"/>
          </a:p>
        </p:txBody>
      </p:sp>
    </p:spTree>
    <p:extLst>
      <p:ext uri="{BB962C8B-B14F-4D97-AF65-F5344CB8AC3E}">
        <p14:creationId xmlns:p14="http://schemas.microsoft.com/office/powerpoint/2010/main" val="172704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8949-0EAD-4DC2-8E18-9ACAE72B43F6}"/>
              </a:ext>
            </a:extLst>
          </p:cNvPr>
          <p:cNvSpPr>
            <a:spLocks noGrp="1"/>
          </p:cNvSpPr>
          <p:nvPr>
            <p:ph type="title"/>
          </p:nvPr>
        </p:nvSpPr>
        <p:spPr>
          <a:xfrm>
            <a:off x="311700" y="243256"/>
            <a:ext cx="8520600" cy="572700"/>
          </a:xfrm>
        </p:spPr>
        <p:txBody>
          <a:bodyPr/>
          <a:lstStyle/>
          <a:p>
            <a:r>
              <a:rPr lang="en-US" i="1" dirty="0"/>
              <a:t>Example: Plan</a:t>
            </a:r>
          </a:p>
        </p:txBody>
      </p:sp>
      <p:sp>
        <p:nvSpPr>
          <p:cNvPr id="3" name="Text Placeholder 2">
            <a:extLst>
              <a:ext uri="{FF2B5EF4-FFF2-40B4-BE49-F238E27FC236}">
                <a16:creationId xmlns:a16="http://schemas.microsoft.com/office/drawing/2014/main" id="{039A2F97-A9AD-E60D-20D9-830D0861F995}"/>
              </a:ext>
            </a:extLst>
          </p:cNvPr>
          <p:cNvSpPr>
            <a:spLocks noGrp="1"/>
          </p:cNvSpPr>
          <p:nvPr>
            <p:ph type="body" idx="1"/>
          </p:nvPr>
        </p:nvSpPr>
        <p:spPr>
          <a:xfrm>
            <a:off x="311700" y="858593"/>
            <a:ext cx="8520600" cy="2133600"/>
          </a:xfrm>
        </p:spPr>
        <p:txBody>
          <a:bodyPr/>
          <a:lstStyle/>
          <a:p>
            <a:pPr marL="400050" indent="-285750">
              <a:buFont typeface="Wingdings" panose="05000000000000000000" pitchFamily="2" charset="2"/>
              <a:buChar char="§"/>
            </a:pPr>
            <a:r>
              <a:rPr lang="en-US" sz="1800" dirty="0"/>
              <a:t>Building a stack of shelves or baskets is too expensive. The students realized this when they began looking at material prices. Since it would cost more than $5, this solution did not meet the constraints.</a:t>
            </a:r>
          </a:p>
          <a:p>
            <a:pPr marL="400050" indent="-285750">
              <a:buFont typeface="Wingdings" panose="05000000000000000000" pitchFamily="2" charset="2"/>
              <a:buChar char="§"/>
            </a:pPr>
            <a:r>
              <a:rPr lang="en-US" sz="1800" dirty="0"/>
              <a:t>Students realized that they could afford to build a file folder organizer, that it would be easy to move, and would not take up much room on Mrs. Anderson’s desk.</a:t>
            </a:r>
          </a:p>
        </p:txBody>
      </p:sp>
      <p:sp>
        <p:nvSpPr>
          <p:cNvPr id="5" name="TextBox 4">
            <a:extLst>
              <a:ext uri="{FF2B5EF4-FFF2-40B4-BE49-F238E27FC236}">
                <a16:creationId xmlns:a16="http://schemas.microsoft.com/office/drawing/2014/main" id="{602342EE-047B-5D66-614C-06EDF3773ACF}"/>
              </a:ext>
            </a:extLst>
          </p:cNvPr>
          <p:cNvSpPr txBox="1"/>
          <p:nvPr/>
        </p:nvSpPr>
        <p:spPr>
          <a:xfrm>
            <a:off x="1147830" y="3429935"/>
            <a:ext cx="6848340" cy="1015663"/>
          </a:xfrm>
          <a:prstGeom prst="rect">
            <a:avLst/>
          </a:prstGeom>
          <a:noFill/>
        </p:spPr>
        <p:txBody>
          <a:bodyPr wrap="square">
            <a:spAutoFit/>
          </a:bodyPr>
          <a:lstStyle/>
          <a:p>
            <a:pPr algn="ctr"/>
            <a:r>
              <a:rPr lang="en-US" sz="2000" dirty="0">
                <a:solidFill>
                  <a:schemeClr val="accent5"/>
                </a:solidFill>
                <a:latin typeface="+mn-lt"/>
              </a:rPr>
              <a:t>Based on their evaluation of their ideas, the students realized that the file folder organizer was a good solution to the problem. </a:t>
            </a:r>
          </a:p>
        </p:txBody>
      </p:sp>
    </p:spTree>
    <p:extLst>
      <p:ext uri="{BB962C8B-B14F-4D97-AF65-F5344CB8AC3E}">
        <p14:creationId xmlns:p14="http://schemas.microsoft.com/office/powerpoint/2010/main" val="214363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15B1-9577-4CD3-7D79-6A467095A7E9}"/>
              </a:ext>
            </a:extLst>
          </p:cNvPr>
          <p:cNvSpPr>
            <a:spLocks noGrp="1"/>
          </p:cNvSpPr>
          <p:nvPr>
            <p:ph type="title"/>
          </p:nvPr>
        </p:nvSpPr>
        <p:spPr/>
        <p:txBody>
          <a:bodyPr/>
          <a:lstStyle/>
          <a:p>
            <a:r>
              <a:rPr lang="en-US" dirty="0"/>
              <a:t>Create: Build a Prototype</a:t>
            </a:r>
          </a:p>
        </p:txBody>
      </p:sp>
      <p:sp>
        <p:nvSpPr>
          <p:cNvPr id="3" name="Text Placeholder 2">
            <a:extLst>
              <a:ext uri="{FF2B5EF4-FFF2-40B4-BE49-F238E27FC236}">
                <a16:creationId xmlns:a16="http://schemas.microsoft.com/office/drawing/2014/main" id="{9F8BB482-C9AB-9797-D511-C00C1CC236EA}"/>
              </a:ext>
            </a:extLst>
          </p:cNvPr>
          <p:cNvSpPr>
            <a:spLocks noGrp="1"/>
          </p:cNvSpPr>
          <p:nvPr>
            <p:ph type="body" idx="1"/>
          </p:nvPr>
        </p:nvSpPr>
        <p:spPr/>
        <p:txBody>
          <a:bodyPr/>
          <a:lstStyle/>
          <a:p>
            <a:r>
              <a:rPr lang="en-US" sz="1800" b="0" i="0" dirty="0">
                <a:solidFill>
                  <a:srgbClr val="444444"/>
                </a:solidFill>
                <a:effectLst/>
                <a:latin typeface="open sans" panose="020B0606030504020204" pitchFamily="34" charset="0"/>
              </a:rPr>
              <a:t>Building a prototype makes your ideas real! </a:t>
            </a:r>
          </a:p>
          <a:p>
            <a:endParaRPr lang="en-US" sz="1800" dirty="0">
              <a:solidFill>
                <a:srgbClr val="444444"/>
              </a:solidFill>
              <a:latin typeface="open sans" panose="020B0606030504020204" pitchFamily="34" charset="0"/>
            </a:endParaRPr>
          </a:p>
          <a:p>
            <a:r>
              <a:rPr lang="en-US" sz="1800" b="0" i="0" dirty="0">
                <a:solidFill>
                  <a:srgbClr val="444444"/>
                </a:solidFill>
                <a:effectLst/>
                <a:latin typeface="open sans" panose="020B0606030504020204" pitchFamily="34" charset="0"/>
              </a:rPr>
              <a:t>These early versions of the design solution help your team verify whether the design meets the original challenge objectives. </a:t>
            </a:r>
          </a:p>
          <a:p>
            <a:endParaRPr lang="en-US" sz="1800" dirty="0">
              <a:solidFill>
                <a:srgbClr val="444444"/>
              </a:solidFill>
              <a:latin typeface="open sans" panose="020B0606030504020204" pitchFamily="34" charset="0"/>
            </a:endParaRPr>
          </a:p>
          <a:p>
            <a:r>
              <a:rPr lang="en-US" sz="1800" b="0" i="0" dirty="0">
                <a:solidFill>
                  <a:srgbClr val="444444"/>
                </a:solidFill>
                <a:effectLst/>
                <a:latin typeface="open sans" panose="020B0606030504020204" pitchFamily="34" charset="0"/>
              </a:rPr>
              <a:t>Push yourself for creativity, imagination and excellence in design.</a:t>
            </a:r>
            <a:endParaRPr lang="en-US" sz="1800" dirty="0"/>
          </a:p>
        </p:txBody>
      </p:sp>
    </p:spTree>
    <p:extLst>
      <p:ext uri="{BB962C8B-B14F-4D97-AF65-F5344CB8AC3E}">
        <p14:creationId xmlns:p14="http://schemas.microsoft.com/office/powerpoint/2010/main" val="154061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8949-0EAD-4DC2-8E18-9ACAE72B43F6}"/>
              </a:ext>
            </a:extLst>
          </p:cNvPr>
          <p:cNvSpPr>
            <a:spLocks noGrp="1"/>
          </p:cNvSpPr>
          <p:nvPr>
            <p:ph type="title"/>
          </p:nvPr>
        </p:nvSpPr>
        <p:spPr>
          <a:xfrm>
            <a:off x="311700" y="243256"/>
            <a:ext cx="8520600" cy="572700"/>
          </a:xfrm>
        </p:spPr>
        <p:txBody>
          <a:bodyPr/>
          <a:lstStyle/>
          <a:p>
            <a:r>
              <a:rPr lang="en-US" i="1" dirty="0"/>
              <a:t>Example: Create</a:t>
            </a:r>
          </a:p>
        </p:txBody>
      </p:sp>
      <p:sp>
        <p:nvSpPr>
          <p:cNvPr id="3" name="Text Placeholder 2">
            <a:extLst>
              <a:ext uri="{FF2B5EF4-FFF2-40B4-BE49-F238E27FC236}">
                <a16:creationId xmlns:a16="http://schemas.microsoft.com/office/drawing/2014/main" id="{039A2F97-A9AD-E60D-20D9-830D0861F995}"/>
              </a:ext>
            </a:extLst>
          </p:cNvPr>
          <p:cNvSpPr>
            <a:spLocks noGrp="1"/>
          </p:cNvSpPr>
          <p:nvPr>
            <p:ph type="body" idx="1"/>
          </p:nvPr>
        </p:nvSpPr>
        <p:spPr>
          <a:xfrm>
            <a:off x="311700" y="858593"/>
            <a:ext cx="8520600" cy="1232078"/>
          </a:xfrm>
        </p:spPr>
        <p:txBody>
          <a:bodyPr/>
          <a:lstStyle/>
          <a:p>
            <a:r>
              <a:rPr lang="en-US" sz="1800" dirty="0"/>
              <a:t>After researching and planning, the students made their first prototype of the file organizer. They made their first prototype out of a wooden box.</a:t>
            </a:r>
          </a:p>
        </p:txBody>
      </p:sp>
      <p:grpSp>
        <p:nvGrpSpPr>
          <p:cNvPr id="4" name="Group 3">
            <a:extLst>
              <a:ext uri="{FF2B5EF4-FFF2-40B4-BE49-F238E27FC236}">
                <a16:creationId xmlns:a16="http://schemas.microsoft.com/office/drawing/2014/main" id="{13CCAC60-1BE5-9DD5-A20D-B1444011335D}"/>
              </a:ext>
            </a:extLst>
          </p:cNvPr>
          <p:cNvGrpSpPr/>
          <p:nvPr/>
        </p:nvGrpSpPr>
        <p:grpSpPr>
          <a:xfrm>
            <a:off x="2143080" y="2200367"/>
            <a:ext cx="4857840" cy="2699877"/>
            <a:chOff x="5943600" y="3307556"/>
            <a:chExt cx="5130801" cy="2807493"/>
          </a:xfrm>
        </p:grpSpPr>
        <p:sp>
          <p:nvSpPr>
            <p:cNvPr id="5" name="Rectangle 4">
              <a:extLst>
                <a:ext uri="{FF2B5EF4-FFF2-40B4-BE49-F238E27FC236}">
                  <a16:creationId xmlns:a16="http://schemas.microsoft.com/office/drawing/2014/main" id="{5BD3B9AE-CE8C-8FE7-1997-6D6CDFCA17C1}"/>
                </a:ext>
              </a:extLst>
            </p:cNvPr>
            <p:cNvSpPr/>
            <p:nvPr/>
          </p:nvSpPr>
          <p:spPr>
            <a:xfrm>
              <a:off x="5943600" y="4471987"/>
              <a:ext cx="4000500" cy="164306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6" name="Straight Connector 5">
              <a:extLst>
                <a:ext uri="{FF2B5EF4-FFF2-40B4-BE49-F238E27FC236}">
                  <a16:creationId xmlns:a16="http://schemas.microsoft.com/office/drawing/2014/main" id="{32A6EF97-A06E-10EA-46E3-E2D3D0949D98}"/>
                </a:ext>
              </a:extLst>
            </p:cNvPr>
            <p:cNvCxnSpPr/>
            <p:nvPr/>
          </p:nvCxnSpPr>
          <p:spPr>
            <a:xfrm flipV="1">
              <a:off x="5943600" y="3314700"/>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5E6D2FF-F46E-9F71-1BAE-01A5BA854BB5}"/>
                </a:ext>
              </a:extLst>
            </p:cNvPr>
            <p:cNvCxnSpPr/>
            <p:nvPr/>
          </p:nvCxnSpPr>
          <p:spPr>
            <a:xfrm flipV="1">
              <a:off x="9944100" y="3307556"/>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D18724-1D9D-7644-41DC-128EA3689DEC}"/>
                </a:ext>
              </a:extLst>
            </p:cNvPr>
            <p:cNvCxnSpPr/>
            <p:nvPr/>
          </p:nvCxnSpPr>
          <p:spPr>
            <a:xfrm flipV="1">
              <a:off x="9974263" y="4947575"/>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26AD2B-AF2A-4F83-678E-ED79DD038EE0}"/>
                </a:ext>
              </a:extLst>
            </p:cNvPr>
            <p:cNvCxnSpPr/>
            <p:nvPr/>
          </p:nvCxnSpPr>
          <p:spPr>
            <a:xfrm>
              <a:off x="11058526" y="3307556"/>
              <a:ext cx="0" cy="16400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0041AB-2E9E-8911-F0AE-57FFAC7C2B2A}"/>
                </a:ext>
              </a:extLst>
            </p:cNvPr>
            <p:cNvCxnSpPr/>
            <p:nvPr/>
          </p:nvCxnSpPr>
          <p:spPr>
            <a:xfrm>
              <a:off x="7043738" y="3307556"/>
              <a:ext cx="40005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550B07-8C2B-87F7-5599-8AB702286912}"/>
                </a:ext>
              </a:extLst>
            </p:cNvPr>
            <p:cNvCxnSpPr/>
            <p:nvPr/>
          </p:nvCxnSpPr>
          <p:spPr>
            <a:xfrm>
              <a:off x="7043738" y="3307556"/>
              <a:ext cx="0"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980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DD9-C24A-739C-3ED5-B55A902F1B9C}"/>
              </a:ext>
            </a:extLst>
          </p:cNvPr>
          <p:cNvSpPr>
            <a:spLocks noGrp="1"/>
          </p:cNvSpPr>
          <p:nvPr>
            <p:ph type="title"/>
          </p:nvPr>
        </p:nvSpPr>
        <p:spPr/>
        <p:txBody>
          <a:bodyPr/>
          <a:lstStyle/>
          <a:p>
            <a:r>
              <a:rPr lang="en-US" dirty="0"/>
              <a:t>Test and Evaluate Prototype</a:t>
            </a:r>
          </a:p>
        </p:txBody>
      </p:sp>
      <p:sp>
        <p:nvSpPr>
          <p:cNvPr id="3" name="Text Placeholder 2">
            <a:extLst>
              <a:ext uri="{FF2B5EF4-FFF2-40B4-BE49-F238E27FC236}">
                <a16:creationId xmlns:a16="http://schemas.microsoft.com/office/drawing/2014/main" id="{0249AC49-6752-1FA9-7EAD-3447B16BFD56}"/>
              </a:ext>
            </a:extLst>
          </p:cNvPr>
          <p:cNvSpPr>
            <a:spLocks noGrp="1"/>
          </p:cNvSpPr>
          <p:nvPr>
            <p:ph type="body" idx="1"/>
          </p:nvPr>
        </p:nvSpPr>
        <p:spPr/>
        <p:txBody>
          <a:bodyPr/>
          <a:lstStyle/>
          <a:p>
            <a:pPr>
              <a:lnSpc>
                <a:spcPct val="150000"/>
              </a:lnSpc>
            </a:pPr>
            <a:r>
              <a:rPr lang="en-US" sz="1800" b="0" i="1" dirty="0">
                <a:solidFill>
                  <a:schemeClr val="accent5"/>
                </a:solidFill>
                <a:effectLst/>
                <a:latin typeface="open sans" panose="020B0606030504020204" pitchFamily="34" charset="0"/>
              </a:rPr>
              <a:t>Does it work? Does it solve the need? </a:t>
            </a:r>
          </a:p>
          <a:p>
            <a:pPr>
              <a:lnSpc>
                <a:spcPct val="150000"/>
              </a:lnSpc>
            </a:pPr>
            <a:endParaRPr lang="en-US" sz="1600" dirty="0">
              <a:solidFill>
                <a:srgbClr val="444444"/>
              </a:solidFill>
              <a:latin typeface="open sans" panose="020B0606030504020204" pitchFamily="34" charset="0"/>
            </a:endParaRPr>
          </a:p>
          <a:p>
            <a:pPr marL="400050" indent="-285750">
              <a:lnSpc>
                <a:spcPct val="150000"/>
              </a:lnSpc>
              <a:buFont typeface="Wingdings" panose="05000000000000000000" pitchFamily="2" charset="2"/>
              <a:buChar char="§"/>
            </a:pPr>
            <a:r>
              <a:rPr lang="en-US" sz="1800" b="0" i="0" dirty="0">
                <a:solidFill>
                  <a:srgbClr val="444444"/>
                </a:solidFill>
                <a:effectLst/>
                <a:latin typeface="open sans" panose="020B0606030504020204" pitchFamily="34" charset="0"/>
              </a:rPr>
              <a:t>Communicate the results and get feedback. </a:t>
            </a:r>
            <a:endParaRPr lang="en-US" sz="1800" dirty="0">
              <a:solidFill>
                <a:srgbClr val="444444"/>
              </a:solidFill>
              <a:latin typeface="open sans" panose="020B0606030504020204" pitchFamily="34" charset="0"/>
            </a:endParaRPr>
          </a:p>
          <a:p>
            <a:pPr marL="400050" indent="-285750">
              <a:lnSpc>
                <a:spcPct val="150000"/>
              </a:lnSpc>
              <a:buFont typeface="Wingdings" panose="05000000000000000000" pitchFamily="2" charset="2"/>
              <a:buChar char="§"/>
            </a:pPr>
            <a:r>
              <a:rPr lang="en-US" sz="1800" b="0" i="0" dirty="0">
                <a:solidFill>
                  <a:srgbClr val="444444"/>
                </a:solidFill>
                <a:effectLst/>
                <a:latin typeface="open sans" panose="020B0606030504020204" pitchFamily="34" charset="0"/>
              </a:rPr>
              <a:t>Analyze and talk about what works, what doesn't and what could be improved.</a:t>
            </a:r>
            <a:endParaRPr lang="en-US" sz="1800" dirty="0">
              <a:solidFill>
                <a:srgbClr val="444444"/>
              </a:solidFill>
              <a:latin typeface="open sans" panose="020B0606030504020204" pitchFamily="34" charset="0"/>
            </a:endParaRPr>
          </a:p>
          <a:p>
            <a:pPr marL="400050" indent="-285750">
              <a:lnSpc>
                <a:spcPct val="150000"/>
              </a:lnSpc>
              <a:buFont typeface="Wingdings" panose="05000000000000000000" pitchFamily="2" charset="2"/>
              <a:buChar char="§"/>
            </a:pPr>
            <a:r>
              <a:rPr lang="en-US" sz="1800" dirty="0"/>
              <a:t>Engineers test solutions by trying them out to see how well they work.</a:t>
            </a:r>
          </a:p>
        </p:txBody>
      </p:sp>
    </p:spTree>
    <p:extLst>
      <p:ext uri="{BB962C8B-B14F-4D97-AF65-F5344CB8AC3E}">
        <p14:creationId xmlns:p14="http://schemas.microsoft.com/office/powerpoint/2010/main" val="45716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8949-0EAD-4DC2-8E18-9ACAE72B43F6}"/>
              </a:ext>
            </a:extLst>
          </p:cNvPr>
          <p:cNvSpPr>
            <a:spLocks noGrp="1"/>
          </p:cNvSpPr>
          <p:nvPr>
            <p:ph type="title"/>
          </p:nvPr>
        </p:nvSpPr>
        <p:spPr>
          <a:xfrm>
            <a:off x="311700" y="243256"/>
            <a:ext cx="8520600" cy="572700"/>
          </a:xfrm>
        </p:spPr>
        <p:txBody>
          <a:bodyPr/>
          <a:lstStyle/>
          <a:p>
            <a:r>
              <a:rPr lang="en-US" i="1" dirty="0"/>
              <a:t>Example: Test</a:t>
            </a:r>
          </a:p>
        </p:txBody>
      </p:sp>
      <p:sp>
        <p:nvSpPr>
          <p:cNvPr id="3" name="Text Placeholder 2">
            <a:extLst>
              <a:ext uri="{FF2B5EF4-FFF2-40B4-BE49-F238E27FC236}">
                <a16:creationId xmlns:a16="http://schemas.microsoft.com/office/drawing/2014/main" id="{039A2F97-A9AD-E60D-20D9-830D0861F995}"/>
              </a:ext>
            </a:extLst>
          </p:cNvPr>
          <p:cNvSpPr>
            <a:spLocks noGrp="1"/>
          </p:cNvSpPr>
          <p:nvPr>
            <p:ph type="body" idx="1"/>
          </p:nvPr>
        </p:nvSpPr>
        <p:spPr>
          <a:xfrm>
            <a:off x="311700" y="858593"/>
            <a:ext cx="8520600" cy="1133340"/>
          </a:xfrm>
        </p:spPr>
        <p:txBody>
          <a:bodyPr/>
          <a:lstStyle/>
          <a:p>
            <a:pPr marL="400050" indent="-285750">
              <a:buFont typeface="Wingdings" panose="05000000000000000000" pitchFamily="2" charset="2"/>
              <a:buChar char="§"/>
            </a:pPr>
            <a:r>
              <a:rPr lang="en-US" sz="1800" dirty="0"/>
              <a:t>Using materials and tools given to them by the school’s woodshop teacher, the students designed a small box to hold Mrs. Anderson’s file folders. They gave it to her to try it out and see what she thought. </a:t>
            </a:r>
          </a:p>
        </p:txBody>
      </p:sp>
      <p:grpSp>
        <p:nvGrpSpPr>
          <p:cNvPr id="13" name="Group 12">
            <a:extLst>
              <a:ext uri="{FF2B5EF4-FFF2-40B4-BE49-F238E27FC236}">
                <a16:creationId xmlns:a16="http://schemas.microsoft.com/office/drawing/2014/main" id="{87754DFD-22DB-4415-6E5A-C3F1D77CFBAE}"/>
              </a:ext>
            </a:extLst>
          </p:cNvPr>
          <p:cNvGrpSpPr/>
          <p:nvPr/>
        </p:nvGrpSpPr>
        <p:grpSpPr>
          <a:xfrm>
            <a:off x="3726822" y="2137893"/>
            <a:ext cx="4857840" cy="2699877"/>
            <a:chOff x="5943600" y="3307556"/>
            <a:chExt cx="5130801" cy="2807493"/>
          </a:xfrm>
        </p:grpSpPr>
        <p:sp>
          <p:nvSpPr>
            <p:cNvPr id="14" name="Rectangle 13">
              <a:extLst>
                <a:ext uri="{FF2B5EF4-FFF2-40B4-BE49-F238E27FC236}">
                  <a16:creationId xmlns:a16="http://schemas.microsoft.com/office/drawing/2014/main" id="{36A1459D-357D-7EA7-7B84-2E54C7003742}"/>
                </a:ext>
              </a:extLst>
            </p:cNvPr>
            <p:cNvSpPr/>
            <p:nvPr/>
          </p:nvSpPr>
          <p:spPr>
            <a:xfrm>
              <a:off x="5943600" y="4471987"/>
              <a:ext cx="4000500" cy="164306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5" name="Straight Connector 14">
              <a:extLst>
                <a:ext uri="{FF2B5EF4-FFF2-40B4-BE49-F238E27FC236}">
                  <a16:creationId xmlns:a16="http://schemas.microsoft.com/office/drawing/2014/main" id="{A6C06478-FDC9-CED2-AD0C-0A7CAF077044}"/>
                </a:ext>
              </a:extLst>
            </p:cNvPr>
            <p:cNvCxnSpPr/>
            <p:nvPr/>
          </p:nvCxnSpPr>
          <p:spPr>
            <a:xfrm flipV="1">
              <a:off x="5943600" y="3314700"/>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97B9C4-60A1-EB8D-AE3D-5A3C781777A5}"/>
                </a:ext>
              </a:extLst>
            </p:cNvPr>
            <p:cNvCxnSpPr/>
            <p:nvPr/>
          </p:nvCxnSpPr>
          <p:spPr>
            <a:xfrm flipV="1">
              <a:off x="9944100" y="3307556"/>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1C97EB-1141-69A9-6963-B4B2C801DF3E}"/>
                </a:ext>
              </a:extLst>
            </p:cNvPr>
            <p:cNvCxnSpPr/>
            <p:nvPr/>
          </p:nvCxnSpPr>
          <p:spPr>
            <a:xfrm flipV="1">
              <a:off x="9974263" y="4947575"/>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7E339F-C677-2575-2293-5CCA4412E32B}"/>
                </a:ext>
              </a:extLst>
            </p:cNvPr>
            <p:cNvCxnSpPr/>
            <p:nvPr/>
          </p:nvCxnSpPr>
          <p:spPr>
            <a:xfrm>
              <a:off x="11058526" y="3307556"/>
              <a:ext cx="0" cy="16400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86BDB5-6490-BA87-7728-720E594C3559}"/>
                </a:ext>
              </a:extLst>
            </p:cNvPr>
            <p:cNvCxnSpPr/>
            <p:nvPr/>
          </p:nvCxnSpPr>
          <p:spPr>
            <a:xfrm>
              <a:off x="7043738" y="3307556"/>
              <a:ext cx="40005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3AB909-FA7E-FFA9-52E8-85CB6C414A48}"/>
                </a:ext>
              </a:extLst>
            </p:cNvPr>
            <p:cNvCxnSpPr/>
            <p:nvPr/>
          </p:nvCxnSpPr>
          <p:spPr>
            <a:xfrm>
              <a:off x="7043738" y="3307556"/>
              <a:ext cx="0"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19">
            <a:extLst>
              <a:ext uri="{FF2B5EF4-FFF2-40B4-BE49-F238E27FC236}">
                <a16:creationId xmlns:a16="http://schemas.microsoft.com/office/drawing/2014/main" id="{D51D2416-472B-6C76-F0B5-3D40A091F6E6}"/>
              </a:ext>
            </a:extLst>
          </p:cNvPr>
          <p:cNvSpPr txBox="1"/>
          <p:nvPr/>
        </p:nvSpPr>
        <p:spPr>
          <a:xfrm>
            <a:off x="939220" y="2227258"/>
            <a:ext cx="2290548" cy="784332"/>
          </a:xfrm>
          <a:prstGeom prst="rect">
            <a:avLst/>
          </a:prstGeom>
          <a:noFill/>
          <a:ln w="12700">
            <a:solidFill>
              <a:schemeClr val="accent5"/>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accent5"/>
                </a:solidFill>
                <a:ea typeface="Comic Sans MS" charset="0"/>
                <a:cs typeface="Comic Sans MS" charset="0"/>
              </a:rPr>
              <a:t>The first draft is a plain wooden box designed to hold file folders upright</a:t>
            </a:r>
            <a:r>
              <a:rPr lang="en-US" sz="1400" dirty="0">
                <a:solidFill>
                  <a:schemeClr val="accent5"/>
                </a:solidFill>
              </a:rPr>
              <a:t>.</a:t>
            </a:r>
          </a:p>
        </p:txBody>
      </p:sp>
      <p:sp>
        <p:nvSpPr>
          <p:cNvPr id="25" name="TextBox 21">
            <a:extLst>
              <a:ext uri="{FF2B5EF4-FFF2-40B4-BE49-F238E27FC236}">
                <a16:creationId xmlns:a16="http://schemas.microsoft.com/office/drawing/2014/main" id="{50B9DC38-454E-C1D4-C1B6-F0CF9C93B001}"/>
              </a:ext>
            </a:extLst>
          </p:cNvPr>
          <p:cNvSpPr txBox="1"/>
          <p:nvPr/>
        </p:nvSpPr>
        <p:spPr>
          <a:xfrm>
            <a:off x="311699" y="3561312"/>
            <a:ext cx="2485839" cy="955664"/>
          </a:xfrm>
          <a:prstGeom prst="rect">
            <a:avLst/>
          </a:prstGeom>
          <a:noFill/>
          <a:ln w="12700">
            <a:solidFill>
              <a:schemeClr val="accent5"/>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accent5"/>
                </a:solidFill>
                <a:ea typeface="Comic Sans MS" charset="0"/>
                <a:cs typeface="Comic Sans MS" charset="0"/>
              </a:rPr>
              <a:t>It is very wide and the sides are short;  when Mrs. Anderson puts the files in, they flop over. </a:t>
            </a:r>
          </a:p>
        </p:txBody>
      </p:sp>
      <p:sp>
        <p:nvSpPr>
          <p:cNvPr id="26" name="Arrow: Right 25">
            <a:extLst>
              <a:ext uri="{FF2B5EF4-FFF2-40B4-BE49-F238E27FC236}">
                <a16:creationId xmlns:a16="http://schemas.microsoft.com/office/drawing/2014/main" id="{FC337388-6A52-2F7B-4C6F-12A913382209}"/>
              </a:ext>
            </a:extLst>
          </p:cNvPr>
          <p:cNvSpPr/>
          <p:nvPr/>
        </p:nvSpPr>
        <p:spPr>
          <a:xfrm>
            <a:off x="3244797" y="2385987"/>
            <a:ext cx="773370" cy="403538"/>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8966C41A-C944-3BF0-7AD8-E02E171066D8}"/>
              </a:ext>
            </a:extLst>
          </p:cNvPr>
          <p:cNvSpPr/>
          <p:nvPr/>
        </p:nvSpPr>
        <p:spPr>
          <a:xfrm>
            <a:off x="2812568" y="3795401"/>
            <a:ext cx="773370" cy="403538"/>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75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4444-61D7-0CDC-F596-F5B4DD2A35C9}"/>
              </a:ext>
            </a:extLst>
          </p:cNvPr>
          <p:cNvSpPr>
            <a:spLocks noGrp="1"/>
          </p:cNvSpPr>
          <p:nvPr>
            <p:ph type="title"/>
          </p:nvPr>
        </p:nvSpPr>
        <p:spPr/>
        <p:txBody>
          <a:bodyPr/>
          <a:lstStyle/>
          <a:p>
            <a:r>
              <a:rPr lang="en-US" dirty="0"/>
              <a:t>Improve: Redesign as Needed</a:t>
            </a:r>
          </a:p>
        </p:txBody>
      </p:sp>
      <p:sp>
        <p:nvSpPr>
          <p:cNvPr id="3" name="Text Placeholder 2">
            <a:extLst>
              <a:ext uri="{FF2B5EF4-FFF2-40B4-BE49-F238E27FC236}">
                <a16:creationId xmlns:a16="http://schemas.microsoft.com/office/drawing/2014/main" id="{3E6F4E9E-E64E-D33D-B7C9-2353CE7EDEC9}"/>
              </a:ext>
            </a:extLst>
          </p:cNvPr>
          <p:cNvSpPr>
            <a:spLocks noGrp="1"/>
          </p:cNvSpPr>
          <p:nvPr>
            <p:ph type="body" idx="1"/>
          </p:nvPr>
        </p:nvSpPr>
        <p:spPr>
          <a:xfrm>
            <a:off x="311700" y="1152475"/>
            <a:ext cx="8520600" cy="2243255"/>
          </a:xfrm>
        </p:spPr>
        <p:txBody>
          <a:bodyPr/>
          <a:lstStyle/>
          <a:p>
            <a:pPr marL="400050" indent="-285750">
              <a:lnSpc>
                <a:spcPct val="150000"/>
              </a:lnSpc>
              <a:buFont typeface="Wingdings" panose="05000000000000000000" pitchFamily="2" charset="2"/>
              <a:buChar char="§"/>
            </a:pPr>
            <a:r>
              <a:rPr lang="en-US" sz="1800" b="0" i="0" dirty="0">
                <a:solidFill>
                  <a:srgbClr val="444444"/>
                </a:solidFill>
                <a:effectLst/>
                <a:latin typeface="open sans" panose="020B0606030504020204" pitchFamily="34" charset="0"/>
              </a:rPr>
              <a:t>Discuss how you could improve your solution. </a:t>
            </a:r>
            <a:endParaRPr lang="en-US" sz="1800" dirty="0">
              <a:solidFill>
                <a:srgbClr val="444444"/>
              </a:solidFill>
              <a:latin typeface="open sans" panose="020B0606030504020204" pitchFamily="34" charset="0"/>
            </a:endParaRPr>
          </a:p>
          <a:p>
            <a:pPr marL="400050" indent="-285750">
              <a:lnSpc>
                <a:spcPct val="150000"/>
              </a:lnSpc>
              <a:buFont typeface="Wingdings" panose="05000000000000000000" pitchFamily="2" charset="2"/>
              <a:buChar char="§"/>
            </a:pPr>
            <a:r>
              <a:rPr lang="en-US" sz="1800" b="0" i="0" dirty="0">
                <a:solidFill>
                  <a:srgbClr val="444444"/>
                </a:solidFill>
                <a:effectLst/>
                <a:latin typeface="open sans" panose="020B0606030504020204" pitchFamily="34" charset="0"/>
              </a:rPr>
              <a:t>Make revisions. Draw new designs. </a:t>
            </a:r>
            <a:endParaRPr lang="en-US" sz="1800" dirty="0">
              <a:solidFill>
                <a:srgbClr val="444444"/>
              </a:solidFill>
              <a:latin typeface="open sans" panose="020B0606030504020204" pitchFamily="34" charset="0"/>
            </a:endParaRPr>
          </a:p>
          <a:p>
            <a:pPr marL="400050" indent="-285750">
              <a:lnSpc>
                <a:spcPct val="150000"/>
              </a:lnSpc>
              <a:buFont typeface="Wingdings" panose="05000000000000000000" pitchFamily="2" charset="2"/>
              <a:buChar char="§"/>
            </a:pPr>
            <a:r>
              <a:rPr lang="en-US" sz="1800" b="0" i="0" dirty="0">
                <a:solidFill>
                  <a:srgbClr val="444444"/>
                </a:solidFill>
                <a:effectLst/>
                <a:latin typeface="open sans" panose="020B0606030504020204" pitchFamily="34" charset="0"/>
              </a:rPr>
              <a:t>Iterate your design to make your product the best it can be.</a:t>
            </a:r>
            <a:endParaRPr lang="en-US" sz="1800" dirty="0"/>
          </a:p>
          <a:p>
            <a:pPr>
              <a:lnSpc>
                <a:spcPct val="150000"/>
              </a:lnSpc>
            </a:pPr>
            <a:endParaRPr lang="en-US" sz="1800" b="0" i="0" dirty="0">
              <a:solidFill>
                <a:srgbClr val="444444"/>
              </a:solidFill>
              <a:effectLst/>
              <a:latin typeface="open sans" panose="020B0606030504020204" pitchFamily="34" charset="0"/>
            </a:endParaRPr>
          </a:p>
          <a:p>
            <a:pPr>
              <a:lnSpc>
                <a:spcPct val="150000"/>
              </a:lnSpc>
            </a:pPr>
            <a:r>
              <a:rPr lang="en-US" sz="2000" b="0" i="0" dirty="0">
                <a:solidFill>
                  <a:schemeClr val="accent5"/>
                </a:solidFill>
                <a:effectLst/>
                <a:latin typeface="open sans" panose="020B0606030504020204" pitchFamily="34" charset="0"/>
              </a:rPr>
              <a:t>And now, </a:t>
            </a:r>
            <a:r>
              <a:rPr lang="en-US" sz="2400" b="1" i="0" dirty="0">
                <a:solidFill>
                  <a:schemeClr val="accent5"/>
                </a:solidFill>
                <a:effectLst/>
                <a:latin typeface="open sans" panose="020B0606030504020204" pitchFamily="34" charset="0"/>
              </a:rPr>
              <a:t>REPEAT</a:t>
            </a:r>
            <a:r>
              <a:rPr lang="en-US" sz="2000" b="0" i="0" dirty="0">
                <a:solidFill>
                  <a:schemeClr val="accent5"/>
                </a:solidFill>
                <a:effectLst/>
                <a:latin typeface="open sans" panose="020B0606030504020204" pitchFamily="34" charset="0"/>
              </a:rPr>
              <a:t>!</a:t>
            </a:r>
          </a:p>
        </p:txBody>
      </p:sp>
      <p:sp>
        <p:nvSpPr>
          <p:cNvPr id="5" name="TextBox 4">
            <a:extLst>
              <a:ext uri="{FF2B5EF4-FFF2-40B4-BE49-F238E27FC236}">
                <a16:creationId xmlns:a16="http://schemas.microsoft.com/office/drawing/2014/main" id="{2A8A4F34-7518-6CED-0F02-DE11DBB3C710}"/>
              </a:ext>
            </a:extLst>
          </p:cNvPr>
          <p:cNvSpPr txBox="1"/>
          <p:nvPr/>
        </p:nvSpPr>
        <p:spPr>
          <a:xfrm>
            <a:off x="606610" y="3824887"/>
            <a:ext cx="7930779" cy="707886"/>
          </a:xfrm>
          <a:prstGeom prst="rect">
            <a:avLst/>
          </a:prstGeom>
          <a:noFill/>
        </p:spPr>
        <p:txBody>
          <a:bodyPr wrap="square">
            <a:spAutoFit/>
          </a:bodyPr>
          <a:lstStyle/>
          <a:p>
            <a:pPr algn="ctr"/>
            <a:r>
              <a:rPr lang="en-US" sz="2400" dirty="0">
                <a:latin typeface="+mn-lt"/>
              </a:rPr>
              <a:t>**</a:t>
            </a:r>
            <a:r>
              <a:rPr lang="en-US" sz="1600" dirty="0">
                <a:latin typeface="+mn-lt"/>
              </a:rPr>
              <a:t> Engineers optimize solutions by paying attention to the details of their tests, and thinking of ways the design could be better. </a:t>
            </a:r>
          </a:p>
        </p:txBody>
      </p:sp>
    </p:spTree>
    <p:extLst>
      <p:ext uri="{BB962C8B-B14F-4D97-AF65-F5344CB8AC3E}">
        <p14:creationId xmlns:p14="http://schemas.microsoft.com/office/powerpoint/2010/main" val="361422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8949-0EAD-4DC2-8E18-9ACAE72B43F6}"/>
              </a:ext>
            </a:extLst>
          </p:cNvPr>
          <p:cNvSpPr>
            <a:spLocks noGrp="1"/>
          </p:cNvSpPr>
          <p:nvPr>
            <p:ph type="title"/>
          </p:nvPr>
        </p:nvSpPr>
        <p:spPr>
          <a:xfrm>
            <a:off x="311700" y="243256"/>
            <a:ext cx="8520600" cy="572700"/>
          </a:xfrm>
        </p:spPr>
        <p:txBody>
          <a:bodyPr/>
          <a:lstStyle/>
          <a:p>
            <a:r>
              <a:rPr lang="en-US" i="1" dirty="0"/>
              <a:t>Example: Improve</a:t>
            </a:r>
          </a:p>
        </p:txBody>
      </p:sp>
      <p:sp>
        <p:nvSpPr>
          <p:cNvPr id="3" name="Text Placeholder 2">
            <a:extLst>
              <a:ext uri="{FF2B5EF4-FFF2-40B4-BE49-F238E27FC236}">
                <a16:creationId xmlns:a16="http://schemas.microsoft.com/office/drawing/2014/main" id="{039A2F97-A9AD-E60D-20D9-830D0861F995}"/>
              </a:ext>
            </a:extLst>
          </p:cNvPr>
          <p:cNvSpPr>
            <a:spLocks noGrp="1"/>
          </p:cNvSpPr>
          <p:nvPr>
            <p:ph type="body" idx="1"/>
          </p:nvPr>
        </p:nvSpPr>
        <p:spPr>
          <a:xfrm>
            <a:off x="311700" y="858593"/>
            <a:ext cx="8520600" cy="1399504"/>
          </a:xfrm>
        </p:spPr>
        <p:txBody>
          <a:bodyPr/>
          <a:lstStyle/>
          <a:p>
            <a:pPr marL="400050" indent="-285750">
              <a:lnSpc>
                <a:spcPct val="150000"/>
              </a:lnSpc>
              <a:buFont typeface="Wingdings" panose="05000000000000000000" pitchFamily="2" charset="2"/>
              <a:buChar char="§"/>
            </a:pPr>
            <a:r>
              <a:rPr lang="en-US" sz="1800" dirty="0"/>
              <a:t>With feedback from Mrs. Anderson, the students realize that they need to redesign the box so that it holds file folders better. </a:t>
            </a:r>
          </a:p>
          <a:p>
            <a:pPr>
              <a:lnSpc>
                <a:spcPct val="150000"/>
              </a:lnSpc>
            </a:pPr>
            <a:r>
              <a:rPr lang="en-US" sz="1800" i="1" dirty="0"/>
              <a:t>They made some changes:</a:t>
            </a:r>
          </a:p>
        </p:txBody>
      </p:sp>
      <p:grpSp>
        <p:nvGrpSpPr>
          <p:cNvPr id="4" name="Group 3">
            <a:extLst>
              <a:ext uri="{FF2B5EF4-FFF2-40B4-BE49-F238E27FC236}">
                <a16:creationId xmlns:a16="http://schemas.microsoft.com/office/drawing/2014/main" id="{9178BD69-87BF-E292-5346-A38BF06872F6}"/>
              </a:ext>
            </a:extLst>
          </p:cNvPr>
          <p:cNvGrpSpPr/>
          <p:nvPr/>
        </p:nvGrpSpPr>
        <p:grpSpPr>
          <a:xfrm>
            <a:off x="3994239" y="1991932"/>
            <a:ext cx="4372735" cy="2850592"/>
            <a:chOff x="5943600" y="2200274"/>
            <a:chExt cx="5130801" cy="3914776"/>
          </a:xfrm>
        </p:grpSpPr>
        <p:sp>
          <p:nvSpPr>
            <p:cNvPr id="5" name="Rectangle 4">
              <a:extLst>
                <a:ext uri="{FF2B5EF4-FFF2-40B4-BE49-F238E27FC236}">
                  <a16:creationId xmlns:a16="http://schemas.microsoft.com/office/drawing/2014/main" id="{0B435B77-374D-314E-5D4A-0DB9CF370BD9}"/>
                </a:ext>
              </a:extLst>
            </p:cNvPr>
            <p:cNvSpPr/>
            <p:nvPr/>
          </p:nvSpPr>
          <p:spPr>
            <a:xfrm>
              <a:off x="5943600" y="4471988"/>
              <a:ext cx="4000500" cy="164306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 name="Straight Connector 5">
              <a:extLst>
                <a:ext uri="{FF2B5EF4-FFF2-40B4-BE49-F238E27FC236}">
                  <a16:creationId xmlns:a16="http://schemas.microsoft.com/office/drawing/2014/main" id="{27C79F6B-600D-1FE6-BC74-C4C984653708}"/>
                </a:ext>
              </a:extLst>
            </p:cNvPr>
            <p:cNvCxnSpPr/>
            <p:nvPr/>
          </p:nvCxnSpPr>
          <p:spPr>
            <a:xfrm flipV="1">
              <a:off x="9974263" y="4947575"/>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61C337-8AD8-83B3-5F67-BE93A1C1D3FD}"/>
                </a:ext>
              </a:extLst>
            </p:cNvPr>
            <p:cNvCxnSpPr/>
            <p:nvPr/>
          </p:nvCxnSpPr>
          <p:spPr>
            <a:xfrm flipV="1">
              <a:off x="5943600" y="3314700"/>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B9E9CB1-4D73-EAFD-BEE0-5991228DF7B0}"/>
                </a:ext>
              </a:extLst>
            </p:cNvPr>
            <p:cNvCxnSpPr/>
            <p:nvPr/>
          </p:nvCxnSpPr>
          <p:spPr>
            <a:xfrm flipV="1">
              <a:off x="9944100" y="3307556"/>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AEE1E4-9C7D-B31C-DB39-FB66B64BAE37}"/>
                </a:ext>
              </a:extLst>
            </p:cNvPr>
            <p:cNvCxnSpPr/>
            <p:nvPr/>
          </p:nvCxnSpPr>
          <p:spPr>
            <a:xfrm flipV="1">
              <a:off x="7072309" y="2200275"/>
              <a:ext cx="0" cy="1114425"/>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7A9738-AA34-E009-F59D-60457BD97E74}"/>
                </a:ext>
              </a:extLst>
            </p:cNvPr>
            <p:cNvCxnSpPr/>
            <p:nvPr/>
          </p:nvCxnSpPr>
          <p:spPr>
            <a:xfrm flipV="1">
              <a:off x="11044238" y="2200274"/>
              <a:ext cx="0" cy="271872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6E995B-DC47-EDBE-E9C1-1603F3BB54AC}"/>
                </a:ext>
              </a:extLst>
            </p:cNvPr>
            <p:cNvCxnSpPr/>
            <p:nvPr/>
          </p:nvCxnSpPr>
          <p:spPr>
            <a:xfrm>
              <a:off x="7072309" y="2200274"/>
              <a:ext cx="3971929"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383420-0CFB-723B-A917-3436D1E34CC9}"/>
                </a:ext>
              </a:extLst>
            </p:cNvPr>
            <p:cNvCxnSpPr/>
            <p:nvPr/>
          </p:nvCxnSpPr>
          <p:spPr>
            <a:xfrm>
              <a:off x="6629402" y="3814763"/>
              <a:ext cx="3873501"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 name="TextBox 19">
            <a:extLst>
              <a:ext uri="{FF2B5EF4-FFF2-40B4-BE49-F238E27FC236}">
                <a16:creationId xmlns:a16="http://schemas.microsoft.com/office/drawing/2014/main" id="{9C3DD397-3C2D-B667-5294-9F8A6B2650B9}"/>
              </a:ext>
            </a:extLst>
          </p:cNvPr>
          <p:cNvSpPr txBox="1"/>
          <p:nvPr/>
        </p:nvSpPr>
        <p:spPr>
          <a:xfrm>
            <a:off x="1388996" y="2445654"/>
            <a:ext cx="2174529" cy="955664"/>
          </a:xfrm>
          <a:prstGeom prst="rect">
            <a:avLst/>
          </a:prstGeom>
          <a:noFill/>
          <a:ln w="12700">
            <a:solidFill>
              <a:schemeClr val="accent5"/>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accent5"/>
                </a:solidFill>
                <a:ea typeface="Comic Sans MS" charset="0"/>
                <a:cs typeface="Comic Sans MS" charset="0"/>
              </a:rPr>
              <a:t>The revised design has a raised back to support the height of the files and papers</a:t>
            </a:r>
          </a:p>
        </p:txBody>
      </p:sp>
      <p:sp>
        <p:nvSpPr>
          <p:cNvPr id="14" name="TextBox 21">
            <a:extLst>
              <a:ext uri="{FF2B5EF4-FFF2-40B4-BE49-F238E27FC236}">
                <a16:creationId xmlns:a16="http://schemas.microsoft.com/office/drawing/2014/main" id="{940466D9-7509-33FB-1600-332F9E6B748D}"/>
              </a:ext>
            </a:extLst>
          </p:cNvPr>
          <p:cNvSpPr txBox="1"/>
          <p:nvPr/>
        </p:nvSpPr>
        <p:spPr>
          <a:xfrm>
            <a:off x="523741" y="3780253"/>
            <a:ext cx="2343314" cy="955664"/>
          </a:xfrm>
          <a:prstGeom prst="rect">
            <a:avLst/>
          </a:prstGeom>
          <a:noFill/>
          <a:ln w="12700">
            <a:solidFill>
              <a:schemeClr val="accent5"/>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accent5"/>
                </a:solidFill>
                <a:ea typeface="Comic Sans MS" charset="0"/>
                <a:cs typeface="Comic Sans MS" charset="0"/>
              </a:rPr>
              <a:t>The students also added a board across the center to help Mrs. Anderson organize her files.</a:t>
            </a:r>
          </a:p>
        </p:txBody>
      </p:sp>
      <p:sp>
        <p:nvSpPr>
          <p:cNvPr id="15" name="Arrow: Right 14">
            <a:extLst>
              <a:ext uri="{FF2B5EF4-FFF2-40B4-BE49-F238E27FC236}">
                <a16:creationId xmlns:a16="http://schemas.microsoft.com/office/drawing/2014/main" id="{4B76F398-9436-EE13-0204-2593EA2A9D05}"/>
              </a:ext>
            </a:extLst>
          </p:cNvPr>
          <p:cNvSpPr/>
          <p:nvPr/>
        </p:nvSpPr>
        <p:spPr>
          <a:xfrm>
            <a:off x="3583205" y="2721717"/>
            <a:ext cx="773370" cy="403538"/>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AC1CD9A-905F-C670-B980-61C128898EBE}"/>
              </a:ext>
            </a:extLst>
          </p:cNvPr>
          <p:cNvSpPr/>
          <p:nvPr/>
        </p:nvSpPr>
        <p:spPr>
          <a:xfrm>
            <a:off x="2882085" y="4014342"/>
            <a:ext cx="773370" cy="403538"/>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24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Google Shape;54;p13">
            <a:extLst>
              <a:ext uri="{FF2B5EF4-FFF2-40B4-BE49-F238E27FC236}">
                <a16:creationId xmlns:a16="http://schemas.microsoft.com/office/drawing/2014/main" id="{AA0DD5A0-0E8D-7999-21D0-5F689AD4CF8B}"/>
              </a:ext>
            </a:extLst>
          </p:cNvPr>
          <p:cNvPicPr preferRelativeResize="0"/>
          <p:nvPr/>
        </p:nvPicPr>
        <p:blipFill rotWithShape="1">
          <a:blip r:embed="rId2">
            <a:alphaModFix amt="37000"/>
          </a:blip>
          <a:srcRect t="4925" b="-5448"/>
          <a:stretch/>
        </p:blipFill>
        <p:spPr>
          <a:xfrm>
            <a:off x="-46375" y="0"/>
            <a:ext cx="9190377" cy="5438551"/>
          </a:xfrm>
          <a:prstGeom prst="rect">
            <a:avLst/>
          </a:prstGeom>
          <a:noFill/>
          <a:ln>
            <a:noFill/>
          </a:ln>
        </p:spPr>
      </p:pic>
      <p:sp>
        <p:nvSpPr>
          <p:cNvPr id="2" name="Title 1">
            <a:extLst>
              <a:ext uri="{FF2B5EF4-FFF2-40B4-BE49-F238E27FC236}">
                <a16:creationId xmlns:a16="http://schemas.microsoft.com/office/drawing/2014/main" id="{159CAEBB-F742-EFB3-E8DC-65D1A9DD883C}"/>
              </a:ext>
            </a:extLst>
          </p:cNvPr>
          <p:cNvSpPr>
            <a:spLocks noGrp="1"/>
          </p:cNvSpPr>
          <p:nvPr>
            <p:ph type="ctrTitle"/>
          </p:nvPr>
        </p:nvSpPr>
        <p:spPr>
          <a:xfrm>
            <a:off x="997274" y="1673477"/>
            <a:ext cx="7149451" cy="1796546"/>
          </a:xfrm>
        </p:spPr>
        <p:txBody>
          <a:bodyPr/>
          <a:lstStyle/>
          <a:p>
            <a:r>
              <a:rPr lang="en-US" sz="3600" b="1" dirty="0">
                <a:solidFill>
                  <a:schemeClr val="bg1"/>
                </a:solidFill>
                <a:latin typeface="+mj-lt"/>
              </a:rPr>
              <a:t>Some famous people who used the engineering design process</a:t>
            </a:r>
          </a:p>
        </p:txBody>
      </p:sp>
    </p:spTree>
    <p:extLst>
      <p:ext uri="{BB962C8B-B14F-4D97-AF65-F5344CB8AC3E}">
        <p14:creationId xmlns:p14="http://schemas.microsoft.com/office/powerpoint/2010/main" val="142729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3693-4EEC-9129-FE5D-0B731C6C6AC4}"/>
              </a:ext>
            </a:extLst>
          </p:cNvPr>
          <p:cNvSpPr>
            <a:spLocks noGrp="1"/>
          </p:cNvSpPr>
          <p:nvPr>
            <p:ph type="title"/>
          </p:nvPr>
        </p:nvSpPr>
        <p:spPr>
          <a:xfrm>
            <a:off x="311700" y="303358"/>
            <a:ext cx="8520600" cy="572700"/>
          </a:xfrm>
        </p:spPr>
        <p:txBody>
          <a:bodyPr/>
          <a:lstStyle/>
          <a:p>
            <a:r>
              <a:rPr lang="en-US" dirty="0"/>
              <a:t>Katherine Johnson</a:t>
            </a:r>
          </a:p>
        </p:txBody>
      </p:sp>
      <p:sp>
        <p:nvSpPr>
          <p:cNvPr id="3" name="Text Placeholder 2">
            <a:extLst>
              <a:ext uri="{FF2B5EF4-FFF2-40B4-BE49-F238E27FC236}">
                <a16:creationId xmlns:a16="http://schemas.microsoft.com/office/drawing/2014/main" id="{2DB36F77-E7A7-7EAE-D6FF-8D4088860F50}"/>
              </a:ext>
            </a:extLst>
          </p:cNvPr>
          <p:cNvSpPr>
            <a:spLocks noGrp="1"/>
          </p:cNvSpPr>
          <p:nvPr>
            <p:ph type="body" idx="1"/>
          </p:nvPr>
        </p:nvSpPr>
        <p:spPr>
          <a:xfrm>
            <a:off x="311700" y="876058"/>
            <a:ext cx="4599444" cy="4140742"/>
          </a:xfrm>
        </p:spPr>
        <p:txBody>
          <a:bodyPr/>
          <a:lstStyle/>
          <a:p>
            <a:pPr marL="400050" indent="-285750">
              <a:buFont typeface="Wingdings" panose="05000000000000000000" pitchFamily="2" charset="2"/>
              <a:buChar char="§"/>
            </a:pPr>
            <a:r>
              <a:rPr lang="en-US" sz="1600" dirty="0"/>
              <a:t>Katherine Johnson was sometimes called a “human computer” because she performed complex mathematical calculations for NASA to help people explore space! </a:t>
            </a:r>
          </a:p>
          <a:p>
            <a:pPr marL="400050" indent="-285750">
              <a:buFont typeface="Wingdings" panose="05000000000000000000" pitchFamily="2" charset="2"/>
              <a:buChar char="§"/>
            </a:pPr>
            <a:r>
              <a:rPr lang="en-US" sz="1600" dirty="0"/>
              <a:t>You might have seen her featured in the movie, Hidden Figures. </a:t>
            </a:r>
          </a:p>
          <a:p>
            <a:pPr marL="400050" indent="-285750">
              <a:buFont typeface="Wingdings" panose="05000000000000000000" pitchFamily="2" charset="2"/>
              <a:buChar char="§"/>
            </a:pPr>
            <a:r>
              <a:rPr lang="en-US" sz="1600" dirty="0"/>
              <a:t>She is responsible for identifying and working within mathematical and technological </a:t>
            </a:r>
            <a:r>
              <a:rPr lang="en-US" sz="1600" dirty="0">
                <a:solidFill>
                  <a:schemeClr val="accent5"/>
                </a:solidFill>
              </a:rPr>
              <a:t>constraints</a:t>
            </a:r>
            <a:r>
              <a:rPr lang="en-US" sz="1600" dirty="0"/>
              <a:t>. </a:t>
            </a:r>
          </a:p>
          <a:p>
            <a:pPr marL="400050" indent="-285750">
              <a:buFont typeface="Wingdings" panose="05000000000000000000" pitchFamily="2" charset="2"/>
              <a:buChar char="§"/>
            </a:pPr>
            <a:r>
              <a:rPr lang="en-US" sz="1600" dirty="0"/>
              <a:t>Her math was so accurate that John Glenn refused to launch until the computer’s calculations had been </a:t>
            </a:r>
            <a:r>
              <a:rPr lang="en-US" sz="1600" dirty="0">
                <a:solidFill>
                  <a:schemeClr val="accent5"/>
                </a:solidFill>
              </a:rPr>
              <a:t>tested</a:t>
            </a:r>
            <a:r>
              <a:rPr lang="en-US" sz="1600" dirty="0"/>
              <a:t> against Johnson’s math. </a:t>
            </a:r>
          </a:p>
        </p:txBody>
      </p:sp>
      <p:pic>
        <p:nvPicPr>
          <p:cNvPr id="6" name="Picture 5">
            <a:extLst>
              <a:ext uri="{FF2B5EF4-FFF2-40B4-BE49-F238E27FC236}">
                <a16:creationId xmlns:a16="http://schemas.microsoft.com/office/drawing/2014/main" id="{2692DFFC-08C9-8EEA-C572-A5F4FBFB2704}"/>
              </a:ext>
            </a:extLst>
          </p:cNvPr>
          <p:cNvPicPr>
            <a:picLocks noChangeAspect="1"/>
          </p:cNvPicPr>
          <p:nvPr/>
        </p:nvPicPr>
        <p:blipFill>
          <a:blip r:embed="rId2"/>
          <a:stretch>
            <a:fillRect/>
          </a:stretch>
        </p:blipFill>
        <p:spPr>
          <a:xfrm>
            <a:off x="5063451" y="0"/>
            <a:ext cx="4080549" cy="5143500"/>
          </a:xfrm>
          <a:prstGeom prst="rect">
            <a:avLst/>
          </a:prstGeom>
        </p:spPr>
      </p:pic>
    </p:spTree>
    <p:extLst>
      <p:ext uri="{BB962C8B-B14F-4D97-AF65-F5344CB8AC3E}">
        <p14:creationId xmlns:p14="http://schemas.microsoft.com/office/powerpoint/2010/main" val="421411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9AF7-CDE6-0676-8E02-6E97EAC222E8}"/>
              </a:ext>
            </a:extLst>
          </p:cNvPr>
          <p:cNvSpPr>
            <a:spLocks noGrp="1"/>
          </p:cNvSpPr>
          <p:nvPr>
            <p:ph type="title"/>
          </p:nvPr>
        </p:nvSpPr>
        <p:spPr/>
        <p:txBody>
          <a:bodyPr/>
          <a:lstStyle/>
          <a:p>
            <a:r>
              <a:rPr lang="en-US" dirty="0"/>
              <a:t>What is the engineering design process?</a:t>
            </a:r>
          </a:p>
        </p:txBody>
      </p:sp>
      <p:sp>
        <p:nvSpPr>
          <p:cNvPr id="3" name="Text Placeholder 2">
            <a:extLst>
              <a:ext uri="{FF2B5EF4-FFF2-40B4-BE49-F238E27FC236}">
                <a16:creationId xmlns:a16="http://schemas.microsoft.com/office/drawing/2014/main" id="{6C7462E2-ADB9-C593-A880-08162BFB5354}"/>
              </a:ext>
            </a:extLst>
          </p:cNvPr>
          <p:cNvSpPr>
            <a:spLocks noGrp="1"/>
          </p:cNvSpPr>
          <p:nvPr>
            <p:ph type="body" idx="1"/>
          </p:nvPr>
        </p:nvSpPr>
        <p:spPr>
          <a:xfrm>
            <a:off x="311700" y="1152475"/>
            <a:ext cx="8520600" cy="890973"/>
          </a:xfrm>
        </p:spPr>
        <p:txBody>
          <a:bodyPr/>
          <a:lstStyle/>
          <a:p>
            <a:r>
              <a:rPr lang="en-US" sz="2000" dirty="0"/>
              <a:t>A </a:t>
            </a:r>
            <a:r>
              <a:rPr lang="en-US" sz="2000" dirty="0">
                <a:solidFill>
                  <a:schemeClr val="accent5"/>
                </a:solidFill>
              </a:rPr>
              <a:t>series of steps</a:t>
            </a:r>
            <a:r>
              <a:rPr lang="en-US" sz="2000" dirty="0"/>
              <a:t> engineers work through in order to define and solve problems!</a:t>
            </a:r>
          </a:p>
        </p:txBody>
      </p:sp>
      <p:sp>
        <p:nvSpPr>
          <p:cNvPr id="4" name="Text Placeholder 2">
            <a:extLst>
              <a:ext uri="{FF2B5EF4-FFF2-40B4-BE49-F238E27FC236}">
                <a16:creationId xmlns:a16="http://schemas.microsoft.com/office/drawing/2014/main" id="{0C308275-B583-73C4-ED00-019CA0BBAA22}"/>
              </a:ext>
            </a:extLst>
          </p:cNvPr>
          <p:cNvSpPr txBox="1">
            <a:spLocks/>
          </p:cNvSpPr>
          <p:nvPr/>
        </p:nvSpPr>
        <p:spPr>
          <a:xfrm>
            <a:off x="642258" y="2043448"/>
            <a:ext cx="4908537" cy="26550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14300" marR="0" lvl="0" indent="0" algn="l" rtl="0" eaLnBrk="1" hangingPunct="1">
              <a:lnSpc>
                <a:spcPct val="115000"/>
              </a:lnSpc>
              <a:spcBef>
                <a:spcPts val="0"/>
              </a:spcBef>
              <a:spcAft>
                <a:spcPts val="0"/>
              </a:spcAft>
              <a:buClr>
                <a:schemeClr val="dk2"/>
              </a:buClr>
              <a:buSzPts val="1800"/>
              <a:buFont typeface="Arial"/>
              <a:buNone/>
              <a:defRPr sz="1400" b="0" i="0" u="none" strike="noStrike" cap="none">
                <a:solidFill>
                  <a:schemeClr val="tx2">
                    <a:lumMod val="25000"/>
                  </a:schemeClr>
                </a:solidFill>
                <a:latin typeface="+mn-lt"/>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71500" indent="-457200">
              <a:buFont typeface="+mj-lt"/>
              <a:buAutoNum type="arabicPeriod"/>
            </a:pPr>
            <a:r>
              <a:rPr lang="en-US" sz="2000" dirty="0"/>
              <a:t>Ask</a:t>
            </a:r>
          </a:p>
          <a:p>
            <a:pPr marL="571500" indent="-457200">
              <a:buFont typeface="+mj-lt"/>
              <a:buAutoNum type="arabicPeriod"/>
            </a:pPr>
            <a:r>
              <a:rPr lang="en-US" sz="2000" dirty="0"/>
              <a:t>Research</a:t>
            </a:r>
          </a:p>
          <a:p>
            <a:pPr marL="571500" indent="-457200">
              <a:buFont typeface="+mj-lt"/>
              <a:buAutoNum type="arabicPeriod"/>
            </a:pPr>
            <a:r>
              <a:rPr lang="en-US" sz="2000" dirty="0"/>
              <a:t>Imagine</a:t>
            </a:r>
          </a:p>
          <a:p>
            <a:pPr marL="571500" indent="-457200">
              <a:buFont typeface="+mj-lt"/>
              <a:buAutoNum type="arabicPeriod"/>
            </a:pPr>
            <a:r>
              <a:rPr lang="en-US" sz="2000" dirty="0"/>
              <a:t>Plan</a:t>
            </a:r>
          </a:p>
          <a:p>
            <a:pPr marL="571500" indent="-457200">
              <a:buFont typeface="+mj-lt"/>
              <a:buAutoNum type="arabicPeriod"/>
            </a:pPr>
            <a:r>
              <a:rPr lang="en-US" sz="2000" dirty="0"/>
              <a:t>Create</a:t>
            </a:r>
          </a:p>
          <a:p>
            <a:pPr marL="571500" indent="-457200">
              <a:buFont typeface="+mj-lt"/>
              <a:buAutoNum type="arabicPeriod"/>
            </a:pPr>
            <a:r>
              <a:rPr lang="en-US" sz="2000" dirty="0"/>
              <a:t>Test</a:t>
            </a:r>
          </a:p>
          <a:p>
            <a:pPr marL="571500" indent="-457200">
              <a:buFont typeface="+mj-lt"/>
              <a:buAutoNum type="arabicPeriod"/>
            </a:pPr>
            <a:r>
              <a:rPr lang="en-US" sz="2000" dirty="0"/>
              <a:t>Improve</a:t>
            </a:r>
          </a:p>
        </p:txBody>
      </p:sp>
    </p:spTree>
    <p:extLst>
      <p:ext uri="{BB962C8B-B14F-4D97-AF65-F5344CB8AC3E}">
        <p14:creationId xmlns:p14="http://schemas.microsoft.com/office/powerpoint/2010/main" val="1237786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63B3-A2CA-D2A3-9A75-59C5D73EAAA4}"/>
              </a:ext>
            </a:extLst>
          </p:cNvPr>
          <p:cNvSpPr>
            <a:spLocks noGrp="1"/>
          </p:cNvSpPr>
          <p:nvPr>
            <p:ph type="title"/>
          </p:nvPr>
        </p:nvSpPr>
        <p:spPr/>
        <p:txBody>
          <a:bodyPr/>
          <a:lstStyle/>
          <a:p>
            <a:r>
              <a:rPr lang="en-US" dirty="0"/>
              <a:t>Lee Anne Walters and Marc Edwards</a:t>
            </a:r>
          </a:p>
        </p:txBody>
      </p:sp>
      <p:sp>
        <p:nvSpPr>
          <p:cNvPr id="3" name="Text Placeholder 2">
            <a:extLst>
              <a:ext uri="{FF2B5EF4-FFF2-40B4-BE49-F238E27FC236}">
                <a16:creationId xmlns:a16="http://schemas.microsoft.com/office/drawing/2014/main" id="{CD8D46FE-F1AC-DD6D-47D9-F159F4B56D88}"/>
              </a:ext>
            </a:extLst>
          </p:cNvPr>
          <p:cNvSpPr>
            <a:spLocks noGrp="1"/>
          </p:cNvSpPr>
          <p:nvPr>
            <p:ph type="body" idx="1"/>
          </p:nvPr>
        </p:nvSpPr>
        <p:spPr>
          <a:xfrm>
            <a:off x="311700" y="1075201"/>
            <a:ext cx="6990621" cy="3900337"/>
          </a:xfrm>
        </p:spPr>
        <p:txBody>
          <a:bodyPr/>
          <a:lstStyle/>
          <a:p>
            <a:pPr marL="400050" indent="-285750">
              <a:buFont typeface="Wingdings" panose="05000000000000000000" pitchFamily="2" charset="2"/>
              <a:buChar char="§"/>
            </a:pPr>
            <a:r>
              <a:rPr lang="en-US" dirty="0"/>
              <a:t>When the city of Flint, MI, changed its water source, big problems began. </a:t>
            </a:r>
          </a:p>
          <a:p>
            <a:pPr marL="400050" indent="-285750">
              <a:buFont typeface="Wingdings" panose="05000000000000000000" pitchFamily="2" charset="2"/>
              <a:buChar char="§"/>
            </a:pPr>
            <a:r>
              <a:rPr lang="en-US" dirty="0"/>
              <a:t>The city </a:t>
            </a:r>
            <a:r>
              <a:rPr lang="en-US" dirty="0">
                <a:solidFill>
                  <a:schemeClr val="accent5"/>
                </a:solidFill>
              </a:rPr>
              <a:t>identified the problem </a:t>
            </a:r>
            <a:r>
              <a:rPr lang="en-US" dirty="0"/>
              <a:t>when it detected fecal coliform bacterium in the water. Lee Ann Walters, a local mother, also </a:t>
            </a:r>
            <a:r>
              <a:rPr lang="en-US" dirty="0">
                <a:solidFill>
                  <a:schemeClr val="accent5"/>
                </a:solidFill>
              </a:rPr>
              <a:t>identified</a:t>
            </a:r>
            <a:r>
              <a:rPr lang="en-US" dirty="0"/>
              <a:t> high levels of lead in her water. She </a:t>
            </a:r>
            <a:r>
              <a:rPr lang="en-US" dirty="0">
                <a:solidFill>
                  <a:schemeClr val="accent5"/>
                </a:solidFill>
              </a:rPr>
              <a:t>noticed a problem </a:t>
            </a:r>
            <a:r>
              <a:rPr lang="en-US" dirty="0"/>
              <a:t>when her twins broke out with red bumps after bath time. </a:t>
            </a:r>
          </a:p>
          <a:p>
            <a:pPr marL="400050" indent="-285750">
              <a:buFont typeface="Wingdings" panose="05000000000000000000" pitchFamily="2" charset="2"/>
              <a:buChar char="§"/>
            </a:pPr>
            <a:r>
              <a:rPr lang="en-US" dirty="0"/>
              <a:t>Walters teamed up with Marc Edwards, an engineering professor and expert in lead corrosion. After testing, he reported that the water in one in six Flint homes contained twice the usual amount of lead. </a:t>
            </a:r>
          </a:p>
          <a:p>
            <a:pPr marL="400050" indent="-285750">
              <a:buFont typeface="Wingdings" panose="05000000000000000000" pitchFamily="2" charset="2"/>
              <a:buChar char="§"/>
            </a:pPr>
            <a:r>
              <a:rPr lang="en-US" dirty="0"/>
              <a:t>The city identified the </a:t>
            </a:r>
            <a:r>
              <a:rPr lang="en-US" dirty="0">
                <a:solidFill>
                  <a:schemeClr val="accent5"/>
                </a:solidFill>
              </a:rPr>
              <a:t>criteria and constraints </a:t>
            </a:r>
            <a:r>
              <a:rPr lang="en-US" dirty="0"/>
              <a:t>when they realized that finding a new water source would cost more money than they had to spend. </a:t>
            </a:r>
          </a:p>
          <a:p>
            <a:pPr marL="400050" indent="-285750">
              <a:buFont typeface="Wingdings" panose="05000000000000000000" pitchFamily="2" charset="2"/>
              <a:buChar char="§"/>
            </a:pPr>
            <a:r>
              <a:rPr lang="en-US" dirty="0"/>
              <a:t>One </a:t>
            </a:r>
            <a:r>
              <a:rPr lang="en-US" dirty="0">
                <a:solidFill>
                  <a:schemeClr val="accent5"/>
                </a:solidFill>
              </a:rPr>
              <a:t>solution</a:t>
            </a:r>
            <a:r>
              <a:rPr lang="en-US" dirty="0"/>
              <a:t> was to </a:t>
            </a:r>
            <a:r>
              <a:rPr lang="en-US" dirty="0">
                <a:solidFill>
                  <a:schemeClr val="accent5"/>
                </a:solidFill>
              </a:rPr>
              <a:t>install water filters </a:t>
            </a:r>
            <a:r>
              <a:rPr lang="en-US" dirty="0"/>
              <a:t>in 400 homes, which would ensure safe drinking water in those homes and stay within the budget constraints. But when the filters were </a:t>
            </a:r>
            <a:r>
              <a:rPr lang="en-US" dirty="0">
                <a:solidFill>
                  <a:schemeClr val="accent5"/>
                </a:solidFill>
              </a:rPr>
              <a:t>tested</a:t>
            </a:r>
            <a:r>
              <a:rPr lang="en-US" dirty="0"/>
              <a:t>, 52% of them were found to be defective. </a:t>
            </a:r>
          </a:p>
          <a:p>
            <a:pPr marL="400050" indent="-285750">
              <a:buFont typeface="Wingdings" panose="05000000000000000000" pitchFamily="2" charset="2"/>
              <a:buChar char="§"/>
            </a:pPr>
            <a:r>
              <a:rPr lang="en-US" dirty="0"/>
              <a:t>Because they won a lawsuit, the city now has the funds it needs to </a:t>
            </a:r>
            <a:r>
              <a:rPr lang="en-US" dirty="0">
                <a:solidFill>
                  <a:schemeClr val="accent5"/>
                </a:solidFill>
              </a:rPr>
              <a:t>replace the pipes</a:t>
            </a:r>
            <a:r>
              <a:rPr lang="en-US" dirty="0"/>
              <a:t>. They should be installed by 2020. </a:t>
            </a:r>
          </a:p>
        </p:txBody>
      </p:sp>
      <p:pic>
        <p:nvPicPr>
          <p:cNvPr id="4" name="Picture 3">
            <a:extLst>
              <a:ext uri="{FF2B5EF4-FFF2-40B4-BE49-F238E27FC236}">
                <a16:creationId xmlns:a16="http://schemas.microsoft.com/office/drawing/2014/main" id="{8F5AB064-D061-E6F2-3884-0100AAD02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375" y="1017725"/>
            <a:ext cx="1142724" cy="1454376"/>
          </a:xfrm>
          <a:prstGeom prst="rect">
            <a:avLst/>
          </a:prstGeom>
        </p:spPr>
      </p:pic>
      <p:sp>
        <p:nvSpPr>
          <p:cNvPr id="5" name="TextBox 4">
            <a:extLst>
              <a:ext uri="{FF2B5EF4-FFF2-40B4-BE49-F238E27FC236}">
                <a16:creationId xmlns:a16="http://schemas.microsoft.com/office/drawing/2014/main" id="{00D57592-1C1C-0CCD-8359-21B11E64DF1C}"/>
              </a:ext>
            </a:extLst>
          </p:cNvPr>
          <p:cNvSpPr txBox="1"/>
          <p:nvPr/>
        </p:nvSpPr>
        <p:spPr>
          <a:xfrm>
            <a:off x="7443811" y="2472101"/>
            <a:ext cx="1527847" cy="64017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Engineer Marc Edwards studied the water supply.</a:t>
            </a:r>
          </a:p>
        </p:txBody>
      </p:sp>
      <p:pic>
        <p:nvPicPr>
          <p:cNvPr id="6" name="Picture 5">
            <a:extLst>
              <a:ext uri="{FF2B5EF4-FFF2-40B4-BE49-F238E27FC236}">
                <a16:creationId xmlns:a16="http://schemas.microsoft.com/office/drawing/2014/main" id="{AF79AD6E-E70F-933F-9BAD-2CF1F910938D}"/>
              </a:ext>
            </a:extLst>
          </p:cNvPr>
          <p:cNvPicPr>
            <a:picLocks noChangeAspect="1"/>
          </p:cNvPicPr>
          <p:nvPr/>
        </p:nvPicPr>
        <p:blipFill>
          <a:blip r:embed="rId3"/>
          <a:stretch>
            <a:fillRect/>
          </a:stretch>
        </p:blipFill>
        <p:spPr>
          <a:xfrm>
            <a:off x="7661537" y="3159052"/>
            <a:ext cx="1092399" cy="1454377"/>
          </a:xfrm>
          <a:prstGeom prst="rect">
            <a:avLst/>
          </a:prstGeom>
        </p:spPr>
      </p:pic>
      <p:sp>
        <p:nvSpPr>
          <p:cNvPr id="7" name="TextBox 7">
            <a:extLst>
              <a:ext uri="{FF2B5EF4-FFF2-40B4-BE49-F238E27FC236}">
                <a16:creationId xmlns:a16="http://schemas.microsoft.com/office/drawing/2014/main" id="{99D7937F-6FAE-3EBF-F2DF-29C727BE973C}"/>
              </a:ext>
            </a:extLst>
          </p:cNvPr>
          <p:cNvSpPr txBox="1"/>
          <p:nvPr/>
        </p:nvSpPr>
        <p:spPr>
          <a:xfrm>
            <a:off x="7407618" y="4621573"/>
            <a:ext cx="1600235" cy="231078"/>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Dirty and clean water.</a:t>
            </a:r>
          </a:p>
        </p:txBody>
      </p:sp>
    </p:spTree>
    <p:extLst>
      <p:ext uri="{BB962C8B-B14F-4D97-AF65-F5344CB8AC3E}">
        <p14:creationId xmlns:p14="http://schemas.microsoft.com/office/powerpoint/2010/main" val="155113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D68E-2DEF-D441-B77F-7A3845402E51}"/>
              </a:ext>
            </a:extLst>
          </p:cNvPr>
          <p:cNvSpPr>
            <a:spLocks noGrp="1"/>
          </p:cNvSpPr>
          <p:nvPr>
            <p:ph type="title"/>
          </p:nvPr>
        </p:nvSpPr>
        <p:spPr/>
        <p:txBody>
          <a:bodyPr/>
          <a:lstStyle/>
          <a:p>
            <a:r>
              <a:rPr lang="en-US" dirty="0"/>
              <a:t>James E. West</a:t>
            </a:r>
          </a:p>
        </p:txBody>
      </p:sp>
      <p:sp>
        <p:nvSpPr>
          <p:cNvPr id="3" name="Text Placeholder 2">
            <a:extLst>
              <a:ext uri="{FF2B5EF4-FFF2-40B4-BE49-F238E27FC236}">
                <a16:creationId xmlns:a16="http://schemas.microsoft.com/office/drawing/2014/main" id="{C926177A-A588-00B4-E6C8-7D8A3463AFC0}"/>
              </a:ext>
            </a:extLst>
          </p:cNvPr>
          <p:cNvSpPr>
            <a:spLocks noGrp="1"/>
          </p:cNvSpPr>
          <p:nvPr>
            <p:ph type="body" idx="1"/>
          </p:nvPr>
        </p:nvSpPr>
        <p:spPr>
          <a:xfrm>
            <a:off x="4241442" y="445025"/>
            <a:ext cx="4792626" cy="4582029"/>
          </a:xfrm>
        </p:spPr>
        <p:txBody>
          <a:bodyPr/>
          <a:lstStyle/>
          <a:p>
            <a:pPr marL="400050" indent="-285750">
              <a:buFont typeface="Wingdings" panose="05000000000000000000" pitchFamily="2" charset="2"/>
              <a:buChar char="§"/>
            </a:pPr>
            <a:r>
              <a:rPr lang="en-US" dirty="0"/>
              <a:t>Inventor James West was born in Virginia, and although he had a knack for science and engineering, his family discouraged him from attending college because finding professional work was difficult for African Americans at that time.</a:t>
            </a:r>
          </a:p>
          <a:p>
            <a:pPr marL="400050" indent="-285750">
              <a:buFont typeface="Wingdings" panose="05000000000000000000" pitchFamily="2" charset="2"/>
              <a:buChar char="§"/>
            </a:pPr>
            <a:r>
              <a:rPr lang="en-US" dirty="0"/>
              <a:t>Nevertheless, West excelled in college and after graduating took a job at Bell Laboratories.</a:t>
            </a:r>
          </a:p>
          <a:p>
            <a:pPr marL="400050" indent="-285750">
              <a:buFont typeface="Wingdings" panose="05000000000000000000" pitchFamily="2" charset="2"/>
              <a:buChar char="§"/>
            </a:pPr>
            <a:r>
              <a:rPr lang="en-US" dirty="0"/>
              <a:t>Bell Laboratories noticed that the microphones in telephones weren’t sensitive enough, so they asked West to design a better microphone. </a:t>
            </a:r>
          </a:p>
          <a:p>
            <a:pPr marL="400050" indent="-285750">
              <a:buFont typeface="Wingdings" panose="05000000000000000000" pitchFamily="2" charset="2"/>
              <a:buChar char="§"/>
            </a:pPr>
            <a:r>
              <a:rPr lang="en-US" dirty="0"/>
              <a:t>One major constraint of this project was that the microphone needed to be small enough to fit into a telephone. </a:t>
            </a:r>
          </a:p>
          <a:p>
            <a:pPr marL="400050" indent="-285750">
              <a:buFont typeface="Wingdings" panose="05000000000000000000" pitchFamily="2" charset="2"/>
              <a:buChar char="§"/>
            </a:pPr>
            <a:r>
              <a:rPr lang="en-US" dirty="0"/>
              <a:t>West, along with his partner, developed the foil-electret microphone in 1964, a small microphone technology that is still used in about 90% of the microphones made today.</a:t>
            </a:r>
          </a:p>
          <a:p>
            <a:endParaRPr lang="en-US" dirty="0"/>
          </a:p>
        </p:txBody>
      </p:sp>
      <p:pic>
        <p:nvPicPr>
          <p:cNvPr id="4" name="Picture 3">
            <a:extLst>
              <a:ext uri="{FF2B5EF4-FFF2-40B4-BE49-F238E27FC236}">
                <a16:creationId xmlns:a16="http://schemas.microsoft.com/office/drawing/2014/main" id="{037C7D28-2B17-3B12-F820-DF2E39B03ADC}"/>
              </a:ext>
            </a:extLst>
          </p:cNvPr>
          <p:cNvPicPr>
            <a:picLocks noChangeAspect="1"/>
          </p:cNvPicPr>
          <p:nvPr/>
        </p:nvPicPr>
        <p:blipFill rotWithShape="1">
          <a:blip r:embed="rId3">
            <a:extLst>
              <a:ext uri="{28A0092B-C50C-407E-A947-70E740481C1C}">
                <a14:useLocalDpi xmlns:a14="http://schemas.microsoft.com/office/drawing/2010/main" val="0"/>
              </a:ext>
            </a:extLst>
          </a:blip>
          <a:srcRect r="20753" b="18251"/>
          <a:stretch/>
        </p:blipFill>
        <p:spPr>
          <a:xfrm>
            <a:off x="311700" y="1236373"/>
            <a:ext cx="3873029" cy="2996484"/>
          </a:xfrm>
          <a:prstGeom prst="rect">
            <a:avLst/>
          </a:prstGeom>
        </p:spPr>
      </p:pic>
    </p:spTree>
    <p:extLst>
      <p:ext uri="{BB962C8B-B14F-4D97-AF65-F5344CB8AC3E}">
        <p14:creationId xmlns:p14="http://schemas.microsoft.com/office/powerpoint/2010/main" val="390385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F145-1B29-9F3A-BEE0-26D5F46CAA5F}"/>
              </a:ext>
            </a:extLst>
          </p:cNvPr>
          <p:cNvSpPr>
            <a:spLocks noGrp="1"/>
          </p:cNvSpPr>
          <p:nvPr>
            <p:ph type="title"/>
          </p:nvPr>
        </p:nvSpPr>
        <p:spPr/>
        <p:txBody>
          <a:bodyPr/>
          <a:lstStyle/>
          <a:p>
            <a:r>
              <a:rPr lang="en-US" dirty="0"/>
              <a:t>Jorge Odon</a:t>
            </a:r>
          </a:p>
        </p:txBody>
      </p:sp>
      <p:sp>
        <p:nvSpPr>
          <p:cNvPr id="3" name="Text Placeholder 2">
            <a:extLst>
              <a:ext uri="{FF2B5EF4-FFF2-40B4-BE49-F238E27FC236}">
                <a16:creationId xmlns:a16="http://schemas.microsoft.com/office/drawing/2014/main" id="{611AF139-1DAE-8039-6A09-F6C81725D28A}"/>
              </a:ext>
            </a:extLst>
          </p:cNvPr>
          <p:cNvSpPr>
            <a:spLocks noGrp="1"/>
          </p:cNvSpPr>
          <p:nvPr>
            <p:ph type="body" idx="1"/>
          </p:nvPr>
        </p:nvSpPr>
        <p:spPr/>
        <p:txBody>
          <a:bodyPr/>
          <a:lstStyle/>
          <a:p>
            <a:pPr marL="400050" indent="-285750">
              <a:buFont typeface="Wingdings" panose="05000000000000000000" pitchFamily="2" charset="2"/>
              <a:buChar char="§"/>
            </a:pPr>
            <a:r>
              <a:rPr lang="en-US" sz="1700" dirty="0"/>
              <a:t>Jorge Odon is a 59-year-old Argentinian mechanic who thought of a lifesaving invention during a dream.</a:t>
            </a:r>
          </a:p>
          <a:p>
            <a:pPr marL="400050" indent="-285750">
              <a:buFont typeface="Wingdings" panose="05000000000000000000" pitchFamily="2" charset="2"/>
              <a:buChar char="§"/>
            </a:pPr>
            <a:r>
              <a:rPr lang="en-US" sz="1700" dirty="0"/>
              <a:t>He </a:t>
            </a:r>
            <a:r>
              <a:rPr lang="en-US" sz="1700" dirty="0">
                <a:solidFill>
                  <a:schemeClr val="accent5"/>
                </a:solidFill>
              </a:rPr>
              <a:t>identified the problem </a:t>
            </a:r>
            <a:r>
              <a:rPr lang="en-US" sz="1700" dirty="0"/>
              <a:t>– that forceps can damage babies’ skulls during difficult births</a:t>
            </a:r>
          </a:p>
          <a:p>
            <a:pPr marL="400050" indent="-285750">
              <a:buFont typeface="Wingdings" panose="05000000000000000000" pitchFamily="2" charset="2"/>
              <a:buChar char="§"/>
            </a:pPr>
            <a:r>
              <a:rPr lang="en-US" sz="1700" dirty="0"/>
              <a:t>He imagined that a vacuum-like design might be a safer alternative</a:t>
            </a:r>
          </a:p>
          <a:p>
            <a:pPr marL="400050" indent="-285750">
              <a:buFont typeface="Wingdings" panose="05000000000000000000" pitchFamily="2" charset="2"/>
              <a:buChar char="§"/>
            </a:pPr>
            <a:r>
              <a:rPr lang="en-US" sz="1700" dirty="0"/>
              <a:t>He </a:t>
            </a:r>
            <a:r>
              <a:rPr lang="en-US" sz="1700" dirty="0">
                <a:solidFill>
                  <a:schemeClr val="accent5"/>
                </a:solidFill>
              </a:rPr>
              <a:t>tested his idea </a:t>
            </a:r>
            <a:r>
              <a:rPr lang="en-US" sz="1700" dirty="0"/>
              <a:t>by building a prototype and </a:t>
            </a:r>
            <a:r>
              <a:rPr lang="en-US" sz="1700" dirty="0" err="1"/>
              <a:t>gentyly</a:t>
            </a:r>
            <a:r>
              <a:rPr lang="en-US" sz="1700" dirty="0"/>
              <a:t> suctioning his daughter’s doll out of a bottle.</a:t>
            </a:r>
          </a:p>
          <a:p>
            <a:pPr marL="400050" indent="-285750">
              <a:buFont typeface="Wingdings" panose="05000000000000000000" pitchFamily="2" charset="2"/>
              <a:buChar char="§"/>
            </a:pPr>
            <a:r>
              <a:rPr lang="en-US" sz="1700" dirty="0"/>
              <a:t>The </a:t>
            </a:r>
            <a:r>
              <a:rPr lang="en-US" sz="1700" dirty="0">
                <a:solidFill>
                  <a:schemeClr val="accent5"/>
                </a:solidFill>
              </a:rPr>
              <a:t>device is now being manufactured </a:t>
            </a:r>
            <a:r>
              <a:rPr lang="en-US" sz="1700" dirty="0"/>
              <a:t>by a medical supply company and will be available for use all around the world. Its low cost means that people in poor countries will have access to this important medical innovation.</a:t>
            </a:r>
          </a:p>
        </p:txBody>
      </p:sp>
    </p:spTree>
    <p:extLst>
      <p:ext uri="{BB962C8B-B14F-4D97-AF65-F5344CB8AC3E}">
        <p14:creationId xmlns:p14="http://schemas.microsoft.com/office/powerpoint/2010/main" val="22017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03C4B3-2317-4064-9D66-722391F7A5FC}"/>
              </a:ext>
            </a:extLst>
          </p:cNvPr>
          <p:cNvPicPr>
            <a:picLocks noChangeAspect="1"/>
          </p:cNvPicPr>
          <p:nvPr/>
        </p:nvPicPr>
        <p:blipFill>
          <a:blip r:embed="rId2"/>
          <a:stretch>
            <a:fillRect/>
          </a:stretch>
        </p:blipFill>
        <p:spPr>
          <a:xfrm>
            <a:off x="2032411" y="445025"/>
            <a:ext cx="5079177" cy="4547236"/>
          </a:xfrm>
          <a:prstGeom prst="rect">
            <a:avLst/>
          </a:prstGeom>
        </p:spPr>
      </p:pic>
      <p:sp>
        <p:nvSpPr>
          <p:cNvPr id="2" name="Title 1">
            <a:extLst>
              <a:ext uri="{FF2B5EF4-FFF2-40B4-BE49-F238E27FC236}">
                <a16:creationId xmlns:a16="http://schemas.microsoft.com/office/drawing/2014/main" id="{DF32DAD2-3D01-E929-F548-E3E9274FC5DB}"/>
              </a:ext>
            </a:extLst>
          </p:cNvPr>
          <p:cNvSpPr>
            <a:spLocks noGrp="1"/>
          </p:cNvSpPr>
          <p:nvPr>
            <p:ph type="title"/>
          </p:nvPr>
        </p:nvSpPr>
        <p:spPr>
          <a:xfrm>
            <a:off x="311700" y="445025"/>
            <a:ext cx="2736300" cy="572700"/>
          </a:xfrm>
        </p:spPr>
        <p:txBody>
          <a:bodyPr/>
          <a:lstStyle/>
          <a:p>
            <a:r>
              <a:rPr lang="en-US" dirty="0"/>
              <a:t>How it all fits together</a:t>
            </a:r>
          </a:p>
        </p:txBody>
      </p:sp>
    </p:spTree>
    <p:extLst>
      <p:ext uri="{BB962C8B-B14F-4D97-AF65-F5344CB8AC3E}">
        <p14:creationId xmlns:p14="http://schemas.microsoft.com/office/powerpoint/2010/main" val="367413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0895-55D2-2A7A-5CB6-1810F1CB5FCA}"/>
              </a:ext>
            </a:extLst>
          </p:cNvPr>
          <p:cNvSpPr>
            <a:spLocks noGrp="1"/>
          </p:cNvSpPr>
          <p:nvPr>
            <p:ph type="title"/>
          </p:nvPr>
        </p:nvSpPr>
        <p:spPr/>
        <p:txBody>
          <a:bodyPr/>
          <a:lstStyle/>
          <a:p>
            <a:r>
              <a:rPr lang="en-US" dirty="0"/>
              <a:t>Ask: Identify the Need &amp; Constraints</a:t>
            </a:r>
          </a:p>
        </p:txBody>
      </p:sp>
      <p:sp>
        <p:nvSpPr>
          <p:cNvPr id="3" name="Text Placeholder 2">
            <a:extLst>
              <a:ext uri="{FF2B5EF4-FFF2-40B4-BE49-F238E27FC236}">
                <a16:creationId xmlns:a16="http://schemas.microsoft.com/office/drawing/2014/main" id="{E8E0BB87-2446-50BD-150D-80540AA955B9}"/>
              </a:ext>
            </a:extLst>
          </p:cNvPr>
          <p:cNvSpPr>
            <a:spLocks noGrp="1"/>
          </p:cNvSpPr>
          <p:nvPr>
            <p:ph type="body" idx="1"/>
          </p:nvPr>
        </p:nvSpPr>
        <p:spPr/>
        <p:txBody>
          <a:bodyPr/>
          <a:lstStyle/>
          <a:p>
            <a:r>
              <a:rPr lang="en-US" sz="1600" b="0" i="0" dirty="0">
                <a:solidFill>
                  <a:srgbClr val="444444"/>
                </a:solidFill>
                <a:effectLst/>
                <a:latin typeface="open sans" panose="020B0606030504020204" pitchFamily="34" charset="0"/>
              </a:rPr>
              <a:t>Engineers ask critical questions about what they want to create, whether it be a skyscraper, amusement park ride, bicycle or smartphone. </a:t>
            </a:r>
          </a:p>
          <a:p>
            <a:endParaRPr lang="en-US" sz="1600" dirty="0">
              <a:solidFill>
                <a:srgbClr val="444444"/>
              </a:solidFill>
              <a:latin typeface="open sans" panose="020B0606030504020204" pitchFamily="34" charset="0"/>
            </a:endParaRPr>
          </a:p>
          <a:p>
            <a:r>
              <a:rPr lang="en-US" sz="1600" b="1" dirty="0">
                <a:solidFill>
                  <a:srgbClr val="444444"/>
                </a:solidFill>
                <a:effectLst/>
                <a:latin typeface="open sans" panose="020B0606030504020204" pitchFamily="34" charset="0"/>
              </a:rPr>
              <a:t>These questions include: </a:t>
            </a:r>
          </a:p>
          <a:p>
            <a:endParaRPr lang="en-US" sz="1600" b="0" i="0" dirty="0">
              <a:solidFill>
                <a:srgbClr val="444444"/>
              </a:solidFill>
              <a:effectLst/>
              <a:latin typeface="open sans" panose="020B0606030504020204" pitchFamily="34" charset="0"/>
            </a:endParaRPr>
          </a:p>
          <a:p>
            <a:endParaRPr lang="en-US" sz="1600" dirty="0">
              <a:solidFill>
                <a:srgbClr val="444444"/>
              </a:solidFill>
              <a:latin typeface="open sans" panose="020B0606030504020204" pitchFamily="34" charset="0"/>
            </a:endParaRPr>
          </a:p>
          <a:p>
            <a:endParaRPr lang="en-US" sz="1600" b="0" i="0" dirty="0">
              <a:solidFill>
                <a:srgbClr val="444444"/>
              </a:solidFill>
              <a:effectLst/>
              <a:latin typeface="open sans" panose="020B0606030504020204" pitchFamily="34" charset="0"/>
            </a:endParaRPr>
          </a:p>
          <a:p>
            <a:endParaRPr lang="en-US" sz="1600" b="0" i="0" dirty="0">
              <a:solidFill>
                <a:srgbClr val="444444"/>
              </a:solidFill>
              <a:effectLst/>
              <a:latin typeface="open sans" panose="020B0606030504020204" pitchFamily="34" charset="0"/>
            </a:endParaRPr>
          </a:p>
          <a:p>
            <a:r>
              <a:rPr lang="en-US" sz="1600" b="1" dirty="0">
                <a:solidFill>
                  <a:srgbClr val="444444"/>
                </a:solidFill>
                <a:latin typeface="open sans" panose="020B0606030504020204" pitchFamily="34" charset="0"/>
              </a:rPr>
              <a:t>Criteria and Constraints</a:t>
            </a:r>
            <a:endParaRPr lang="en-US" sz="1600" b="1" i="0" dirty="0">
              <a:solidFill>
                <a:srgbClr val="444444"/>
              </a:solidFill>
              <a:effectLst/>
              <a:latin typeface="open sans" panose="020B0606030504020204" pitchFamily="34" charset="0"/>
            </a:endParaRPr>
          </a:p>
          <a:p>
            <a:pPr marL="400050" indent="-285750">
              <a:buFont typeface="Wingdings" panose="05000000000000000000" pitchFamily="2" charset="2"/>
              <a:buChar char="§"/>
            </a:pPr>
            <a:r>
              <a:rPr lang="en-US" sz="1600" b="0" i="0" u="sng" dirty="0">
                <a:solidFill>
                  <a:schemeClr val="accent5"/>
                </a:solidFill>
                <a:effectLst/>
                <a:latin typeface="open sans" panose="020B0606030504020204" pitchFamily="34" charset="0"/>
              </a:rPr>
              <a:t>Criteria</a:t>
            </a:r>
            <a:r>
              <a:rPr lang="en-US" sz="1600" b="0" i="0" dirty="0">
                <a:solidFill>
                  <a:srgbClr val="444444"/>
                </a:solidFill>
                <a:effectLst/>
                <a:latin typeface="open sans" panose="020B0606030504020204" pitchFamily="34" charset="0"/>
              </a:rPr>
              <a:t> are the requirements the solution must meet, such as what it must do.</a:t>
            </a:r>
          </a:p>
          <a:p>
            <a:pPr marL="400050" indent="-285750">
              <a:buFont typeface="Wingdings" panose="05000000000000000000" pitchFamily="2" charset="2"/>
              <a:buChar char="§"/>
            </a:pPr>
            <a:r>
              <a:rPr lang="en-US" sz="1600" b="0" i="0" u="sng" dirty="0">
                <a:solidFill>
                  <a:schemeClr val="accent5"/>
                </a:solidFill>
                <a:effectLst/>
                <a:latin typeface="open sans" panose="020B0606030504020204" pitchFamily="34" charset="0"/>
              </a:rPr>
              <a:t>Constraints</a:t>
            </a:r>
            <a:r>
              <a:rPr lang="en-US" sz="1600" b="0" i="0" dirty="0">
                <a:solidFill>
                  <a:srgbClr val="444444"/>
                </a:solidFill>
                <a:effectLst/>
                <a:latin typeface="open sans" panose="020B0606030504020204" pitchFamily="34" charset="0"/>
              </a:rPr>
              <a:t> are the limitations on the solution, such as a maximum size or budget.</a:t>
            </a:r>
          </a:p>
        </p:txBody>
      </p:sp>
      <p:sp>
        <p:nvSpPr>
          <p:cNvPr id="5" name="TextBox 4">
            <a:extLst>
              <a:ext uri="{FF2B5EF4-FFF2-40B4-BE49-F238E27FC236}">
                <a16:creationId xmlns:a16="http://schemas.microsoft.com/office/drawing/2014/main" id="{F12B34E8-7A2E-54E8-F2B2-F5E427A12DBC}"/>
              </a:ext>
            </a:extLst>
          </p:cNvPr>
          <p:cNvSpPr txBox="1"/>
          <p:nvPr/>
        </p:nvSpPr>
        <p:spPr>
          <a:xfrm>
            <a:off x="916546" y="2445176"/>
            <a:ext cx="7310907" cy="830997"/>
          </a:xfrm>
          <a:prstGeom prst="rect">
            <a:avLst/>
          </a:prstGeom>
          <a:noFill/>
        </p:spPr>
        <p:txBody>
          <a:bodyPr wrap="square">
            <a:spAutoFit/>
          </a:bodyPr>
          <a:lstStyle/>
          <a:p>
            <a:pPr algn="ctr"/>
            <a:r>
              <a:rPr lang="en-US" sz="1600" b="0" i="1" dirty="0">
                <a:solidFill>
                  <a:srgbClr val="444444"/>
                </a:solidFill>
                <a:effectLst/>
                <a:latin typeface="open sans" panose="020B0606030504020204" pitchFamily="34" charset="0"/>
              </a:rPr>
              <a:t>What is the problem to solve? What do we want to design? Who is it for? What do we want to accomplish? What are the project requirements? What are the limitations? What is our goal?</a:t>
            </a:r>
          </a:p>
        </p:txBody>
      </p:sp>
    </p:spTree>
    <p:extLst>
      <p:ext uri="{BB962C8B-B14F-4D97-AF65-F5344CB8AC3E}">
        <p14:creationId xmlns:p14="http://schemas.microsoft.com/office/powerpoint/2010/main" val="38558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8949-0EAD-4DC2-8E18-9ACAE72B43F6}"/>
              </a:ext>
            </a:extLst>
          </p:cNvPr>
          <p:cNvSpPr>
            <a:spLocks noGrp="1"/>
          </p:cNvSpPr>
          <p:nvPr>
            <p:ph type="title"/>
          </p:nvPr>
        </p:nvSpPr>
        <p:spPr>
          <a:xfrm>
            <a:off x="311700" y="243256"/>
            <a:ext cx="8520600" cy="572700"/>
          </a:xfrm>
        </p:spPr>
        <p:txBody>
          <a:bodyPr/>
          <a:lstStyle/>
          <a:p>
            <a:r>
              <a:rPr lang="en-US" i="1" dirty="0"/>
              <a:t>Example: Ask</a:t>
            </a:r>
          </a:p>
        </p:txBody>
      </p:sp>
      <p:sp>
        <p:nvSpPr>
          <p:cNvPr id="3" name="Text Placeholder 2">
            <a:extLst>
              <a:ext uri="{FF2B5EF4-FFF2-40B4-BE49-F238E27FC236}">
                <a16:creationId xmlns:a16="http://schemas.microsoft.com/office/drawing/2014/main" id="{039A2F97-A9AD-E60D-20D9-830D0861F995}"/>
              </a:ext>
            </a:extLst>
          </p:cNvPr>
          <p:cNvSpPr>
            <a:spLocks noGrp="1"/>
          </p:cNvSpPr>
          <p:nvPr>
            <p:ph type="body" idx="1"/>
          </p:nvPr>
        </p:nvSpPr>
        <p:spPr>
          <a:xfrm>
            <a:off x="311700" y="858592"/>
            <a:ext cx="8520600" cy="2902039"/>
          </a:xfrm>
        </p:spPr>
        <p:txBody>
          <a:bodyPr/>
          <a:lstStyle/>
          <a:p>
            <a:r>
              <a:rPr lang="en-US" dirty="0"/>
              <a:t>Students in Mrs. Anderson’s English class are frustrated because they never get their work handed back to them. They can see their grades online, but without getting their work back, they don’t know how to improve! </a:t>
            </a:r>
          </a:p>
          <a:p>
            <a:endParaRPr lang="en-US" sz="400" dirty="0"/>
          </a:p>
          <a:p>
            <a:r>
              <a:rPr lang="en-US" dirty="0"/>
              <a:t>By noticing that their work is not being handed back, Mrs. Anderson’s students have identified a problem.</a:t>
            </a:r>
          </a:p>
          <a:p>
            <a:endParaRPr lang="en-US" sz="400" dirty="0"/>
          </a:p>
          <a:p>
            <a:r>
              <a:rPr lang="en-US" dirty="0"/>
              <a:t>One way to define this problem is by talking to Mrs. Anderson. When the students ask her why they aren’t getting their work handed back, she apologizes and says that she has trouble keeping her desk organized, and sometimes misplaces assignments after they are graded.</a:t>
            </a:r>
          </a:p>
          <a:p>
            <a:endParaRPr lang="en-US" sz="400" dirty="0"/>
          </a:p>
          <a:p>
            <a:r>
              <a:rPr lang="en-US" dirty="0"/>
              <a:t>By learning that organization is the reason they are not getting their work handed back, the students have defined the problem. </a:t>
            </a:r>
          </a:p>
        </p:txBody>
      </p:sp>
      <p:sp>
        <p:nvSpPr>
          <p:cNvPr id="4" name="Text Placeholder 2">
            <a:extLst>
              <a:ext uri="{FF2B5EF4-FFF2-40B4-BE49-F238E27FC236}">
                <a16:creationId xmlns:a16="http://schemas.microsoft.com/office/drawing/2014/main" id="{9CA9CB1A-024E-581F-9D9E-D75EBBDF1610}"/>
              </a:ext>
            </a:extLst>
          </p:cNvPr>
          <p:cNvSpPr txBox="1">
            <a:spLocks/>
          </p:cNvSpPr>
          <p:nvPr/>
        </p:nvSpPr>
        <p:spPr>
          <a:xfrm>
            <a:off x="1007160" y="3803267"/>
            <a:ext cx="4260300" cy="10431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14300" marR="0" lvl="0" indent="0" algn="l" rtl="0" eaLnBrk="1" hangingPunct="1">
              <a:lnSpc>
                <a:spcPct val="115000"/>
              </a:lnSpc>
              <a:spcBef>
                <a:spcPts val="0"/>
              </a:spcBef>
              <a:spcAft>
                <a:spcPts val="0"/>
              </a:spcAft>
              <a:buClr>
                <a:schemeClr val="dk2"/>
              </a:buClr>
              <a:buSzPts val="1800"/>
              <a:buFont typeface="Arial"/>
              <a:buNone/>
              <a:defRPr sz="1400" b="0" i="0" u="none" strike="noStrike" cap="none">
                <a:solidFill>
                  <a:schemeClr val="tx2">
                    <a:lumMod val="25000"/>
                  </a:schemeClr>
                </a:solidFill>
                <a:latin typeface="+mn-lt"/>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1200" b="1" dirty="0">
                <a:solidFill>
                  <a:schemeClr val="accent1"/>
                </a:solidFill>
              </a:rPr>
              <a:t>1. Identified criteria:</a:t>
            </a:r>
          </a:p>
          <a:p>
            <a:pPr marL="400050" indent="-285750">
              <a:buFont typeface="Wingdings" panose="05000000000000000000" pitchFamily="2" charset="2"/>
              <a:buChar char="§"/>
            </a:pPr>
            <a:r>
              <a:rPr lang="en-US" sz="1200" dirty="0">
                <a:solidFill>
                  <a:schemeClr val="accent5"/>
                </a:solidFill>
              </a:rPr>
              <a:t>Must hold 700 papers (100 x seven classes)</a:t>
            </a:r>
          </a:p>
          <a:p>
            <a:pPr marL="400050" indent="-285750">
              <a:buFont typeface="Wingdings" panose="05000000000000000000" pitchFamily="2" charset="2"/>
              <a:buChar char="§"/>
            </a:pPr>
            <a:r>
              <a:rPr lang="en-US" sz="1200" dirty="0">
                <a:solidFill>
                  <a:schemeClr val="accent5"/>
                </a:solidFill>
              </a:rPr>
              <a:t>Must take up less than 16 x 12 inches surface area</a:t>
            </a:r>
          </a:p>
          <a:p>
            <a:pPr marL="400050" indent="-285750">
              <a:buFont typeface="Wingdings" panose="05000000000000000000" pitchFamily="2" charset="2"/>
              <a:buChar char="§"/>
            </a:pPr>
            <a:r>
              <a:rPr lang="en-US" sz="1200" dirty="0">
                <a:solidFill>
                  <a:schemeClr val="accent5"/>
                </a:solidFill>
              </a:rPr>
              <a:t>Must be moveable</a:t>
            </a:r>
          </a:p>
        </p:txBody>
      </p:sp>
      <p:sp>
        <p:nvSpPr>
          <p:cNvPr id="5" name="Text Placeholder 2">
            <a:extLst>
              <a:ext uri="{FF2B5EF4-FFF2-40B4-BE49-F238E27FC236}">
                <a16:creationId xmlns:a16="http://schemas.microsoft.com/office/drawing/2014/main" id="{DA8ECCC1-F7C0-C5F5-195B-4DC9E9BC3EE8}"/>
              </a:ext>
            </a:extLst>
          </p:cNvPr>
          <p:cNvSpPr txBox="1">
            <a:spLocks/>
          </p:cNvSpPr>
          <p:nvPr/>
        </p:nvSpPr>
        <p:spPr>
          <a:xfrm>
            <a:off x="5267460" y="3803267"/>
            <a:ext cx="2309611" cy="10431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14300" marR="0" lvl="0" indent="0" algn="l" rtl="0" eaLnBrk="1" hangingPunct="1">
              <a:lnSpc>
                <a:spcPct val="115000"/>
              </a:lnSpc>
              <a:spcBef>
                <a:spcPts val="0"/>
              </a:spcBef>
              <a:spcAft>
                <a:spcPts val="0"/>
              </a:spcAft>
              <a:buClr>
                <a:schemeClr val="dk2"/>
              </a:buClr>
              <a:buSzPts val="1800"/>
              <a:buFont typeface="Arial"/>
              <a:buNone/>
              <a:defRPr sz="1400" b="0" i="0" u="none" strike="noStrike" cap="none">
                <a:solidFill>
                  <a:schemeClr val="tx2">
                    <a:lumMod val="25000"/>
                  </a:schemeClr>
                </a:solidFill>
                <a:latin typeface="+mn-lt"/>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1200" b="1" dirty="0">
                <a:solidFill>
                  <a:schemeClr val="accent1"/>
                </a:solidFill>
              </a:rPr>
              <a:t>2. Identified constraints:</a:t>
            </a:r>
          </a:p>
          <a:p>
            <a:pPr marL="400050" indent="-285750">
              <a:buFont typeface="Wingdings" panose="05000000000000000000" pitchFamily="2" charset="2"/>
              <a:buChar char="§"/>
            </a:pPr>
            <a:r>
              <a:rPr lang="en-US" sz="1200" dirty="0">
                <a:solidFill>
                  <a:schemeClr val="accent5"/>
                </a:solidFill>
              </a:rPr>
              <a:t>Must cost less than $5</a:t>
            </a:r>
          </a:p>
        </p:txBody>
      </p:sp>
    </p:spTree>
    <p:extLst>
      <p:ext uri="{BB962C8B-B14F-4D97-AF65-F5344CB8AC3E}">
        <p14:creationId xmlns:p14="http://schemas.microsoft.com/office/powerpoint/2010/main" val="124758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9208-4737-37E7-D60B-75639C7E042C}"/>
              </a:ext>
            </a:extLst>
          </p:cNvPr>
          <p:cNvSpPr>
            <a:spLocks noGrp="1"/>
          </p:cNvSpPr>
          <p:nvPr>
            <p:ph type="title"/>
          </p:nvPr>
        </p:nvSpPr>
        <p:spPr/>
        <p:txBody>
          <a:bodyPr/>
          <a:lstStyle/>
          <a:p>
            <a:r>
              <a:rPr lang="en-US" dirty="0"/>
              <a:t>Research the Problem</a:t>
            </a:r>
          </a:p>
        </p:txBody>
      </p:sp>
      <p:sp>
        <p:nvSpPr>
          <p:cNvPr id="3" name="Text Placeholder 2">
            <a:extLst>
              <a:ext uri="{FF2B5EF4-FFF2-40B4-BE49-F238E27FC236}">
                <a16:creationId xmlns:a16="http://schemas.microsoft.com/office/drawing/2014/main" id="{FA5377E3-CFA1-1B14-D5C8-98629E597358}"/>
              </a:ext>
            </a:extLst>
          </p:cNvPr>
          <p:cNvSpPr>
            <a:spLocks noGrp="1"/>
          </p:cNvSpPr>
          <p:nvPr>
            <p:ph type="body" idx="1"/>
          </p:nvPr>
        </p:nvSpPr>
        <p:spPr/>
        <p:txBody>
          <a:bodyPr/>
          <a:lstStyle/>
          <a:p>
            <a:r>
              <a:rPr lang="en-US" sz="1800" b="0" i="0" dirty="0">
                <a:solidFill>
                  <a:srgbClr val="444444"/>
                </a:solidFill>
                <a:effectLst/>
                <a:latin typeface="open sans" panose="020B0606030504020204" pitchFamily="34" charset="0"/>
              </a:rPr>
              <a:t>This includes talking to people from many different backgrounds and specialties to assist with researching what products or solutions already exist, or what technologies might be adaptable to your needs.</a:t>
            </a:r>
            <a:endParaRPr lang="en-US" sz="1800" dirty="0"/>
          </a:p>
        </p:txBody>
      </p:sp>
    </p:spTree>
    <p:extLst>
      <p:ext uri="{BB962C8B-B14F-4D97-AF65-F5344CB8AC3E}">
        <p14:creationId xmlns:p14="http://schemas.microsoft.com/office/powerpoint/2010/main" val="418686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8949-0EAD-4DC2-8E18-9ACAE72B43F6}"/>
              </a:ext>
            </a:extLst>
          </p:cNvPr>
          <p:cNvSpPr>
            <a:spLocks noGrp="1"/>
          </p:cNvSpPr>
          <p:nvPr>
            <p:ph type="title"/>
          </p:nvPr>
        </p:nvSpPr>
        <p:spPr>
          <a:xfrm>
            <a:off x="311700" y="243256"/>
            <a:ext cx="8520600" cy="572700"/>
          </a:xfrm>
        </p:spPr>
        <p:txBody>
          <a:bodyPr/>
          <a:lstStyle/>
          <a:p>
            <a:r>
              <a:rPr lang="en-US" i="1" dirty="0"/>
              <a:t>Example: Research</a:t>
            </a:r>
          </a:p>
        </p:txBody>
      </p:sp>
      <p:sp>
        <p:nvSpPr>
          <p:cNvPr id="3" name="Text Placeholder 2">
            <a:extLst>
              <a:ext uri="{FF2B5EF4-FFF2-40B4-BE49-F238E27FC236}">
                <a16:creationId xmlns:a16="http://schemas.microsoft.com/office/drawing/2014/main" id="{039A2F97-A9AD-E60D-20D9-830D0861F995}"/>
              </a:ext>
            </a:extLst>
          </p:cNvPr>
          <p:cNvSpPr>
            <a:spLocks noGrp="1"/>
          </p:cNvSpPr>
          <p:nvPr>
            <p:ph type="body" idx="1"/>
          </p:nvPr>
        </p:nvSpPr>
        <p:spPr>
          <a:xfrm>
            <a:off x="311700" y="858592"/>
            <a:ext cx="8520600" cy="3710283"/>
          </a:xfrm>
        </p:spPr>
        <p:txBody>
          <a:bodyPr/>
          <a:lstStyle/>
          <a:p>
            <a:pPr>
              <a:lnSpc>
                <a:spcPct val="100000"/>
              </a:lnSpc>
            </a:pPr>
            <a:r>
              <a:rPr lang="en-US" sz="1800" dirty="0"/>
              <a:t>To find what aspects would make the best desk organizer for Mrs. Anderson, they ask her as well as other teachers what they would like to see in a desk organizer. They research and find key elements that they can incorporate into their design.</a:t>
            </a:r>
          </a:p>
          <a:p>
            <a:pPr>
              <a:lnSpc>
                <a:spcPct val="100000"/>
              </a:lnSpc>
            </a:pPr>
            <a:endParaRPr lang="en-US" sz="1800" dirty="0"/>
          </a:p>
          <a:p>
            <a:pPr>
              <a:lnSpc>
                <a:spcPct val="100000"/>
              </a:lnSpc>
            </a:pPr>
            <a:r>
              <a:rPr lang="en-US" sz="1800" dirty="0"/>
              <a:t>By researching, they get to know about what already exists, and if they want that in their design.</a:t>
            </a:r>
          </a:p>
        </p:txBody>
      </p:sp>
    </p:spTree>
    <p:extLst>
      <p:ext uri="{BB962C8B-B14F-4D97-AF65-F5344CB8AC3E}">
        <p14:creationId xmlns:p14="http://schemas.microsoft.com/office/powerpoint/2010/main" val="311804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D72D-4761-B7BF-A760-1BD80A1752CC}"/>
              </a:ext>
            </a:extLst>
          </p:cNvPr>
          <p:cNvSpPr>
            <a:spLocks noGrp="1"/>
          </p:cNvSpPr>
          <p:nvPr>
            <p:ph type="title"/>
          </p:nvPr>
        </p:nvSpPr>
        <p:spPr/>
        <p:txBody>
          <a:bodyPr/>
          <a:lstStyle/>
          <a:p>
            <a:r>
              <a:rPr lang="en-US" dirty="0"/>
              <a:t>Imagine: Develop Possible Solutions</a:t>
            </a:r>
          </a:p>
        </p:txBody>
      </p:sp>
      <p:sp>
        <p:nvSpPr>
          <p:cNvPr id="3" name="Text Placeholder 2">
            <a:extLst>
              <a:ext uri="{FF2B5EF4-FFF2-40B4-BE49-F238E27FC236}">
                <a16:creationId xmlns:a16="http://schemas.microsoft.com/office/drawing/2014/main" id="{A97841B2-1322-6C55-710D-8BD563A33D0A}"/>
              </a:ext>
            </a:extLst>
          </p:cNvPr>
          <p:cNvSpPr>
            <a:spLocks noGrp="1"/>
          </p:cNvSpPr>
          <p:nvPr>
            <p:ph type="body" idx="1"/>
          </p:nvPr>
        </p:nvSpPr>
        <p:spPr/>
        <p:txBody>
          <a:bodyPr/>
          <a:lstStyle/>
          <a:p>
            <a:r>
              <a:rPr lang="en-US" sz="1800" b="0" i="0" dirty="0">
                <a:solidFill>
                  <a:srgbClr val="444444"/>
                </a:solidFill>
                <a:effectLst/>
                <a:latin typeface="open sans" panose="020B0606030504020204" pitchFamily="34" charset="0"/>
              </a:rPr>
              <a:t>You work with a team to brainstorm ideas and develop as many solutions as possible. </a:t>
            </a:r>
          </a:p>
          <a:p>
            <a:endParaRPr lang="en-US" sz="1800" dirty="0">
              <a:solidFill>
                <a:srgbClr val="444444"/>
              </a:solidFill>
              <a:latin typeface="open sans" panose="020B0606030504020204" pitchFamily="34" charset="0"/>
            </a:endParaRPr>
          </a:p>
          <a:p>
            <a:r>
              <a:rPr lang="en-US" sz="1800" b="0" i="0" dirty="0">
                <a:solidFill>
                  <a:srgbClr val="444444"/>
                </a:solidFill>
                <a:effectLst/>
                <a:latin typeface="open sans" panose="020B0606030504020204" pitchFamily="34" charset="0"/>
              </a:rPr>
              <a:t>This is the time to encourage wild ideas and defer judgment! Build on the ideas of others! Stay focused on topic, and have one conversation at a time! </a:t>
            </a:r>
          </a:p>
          <a:p>
            <a:endParaRPr lang="en-US" sz="1800" dirty="0">
              <a:solidFill>
                <a:srgbClr val="444444"/>
              </a:solidFill>
              <a:latin typeface="open sans" panose="020B0606030504020204" pitchFamily="34" charset="0"/>
            </a:endParaRPr>
          </a:p>
          <a:p>
            <a:pPr marL="400050" indent="-285750">
              <a:buFont typeface="Wingdings" panose="05000000000000000000" pitchFamily="2" charset="2"/>
              <a:buChar char="§"/>
            </a:pPr>
            <a:r>
              <a:rPr lang="en-US" sz="1600" dirty="0">
                <a:solidFill>
                  <a:srgbClr val="444444"/>
                </a:solidFill>
                <a:latin typeface="open sans" panose="020B0606030504020204" pitchFamily="34" charset="0"/>
              </a:rPr>
              <a:t>Engineers develop ideas by thinking of possible solutions to the problem.</a:t>
            </a:r>
          </a:p>
          <a:p>
            <a:pPr marL="400050" indent="-285750">
              <a:buFont typeface="Wingdings" panose="05000000000000000000" pitchFamily="2" charset="2"/>
              <a:buChar char="§"/>
            </a:pPr>
            <a:r>
              <a:rPr lang="en-US" sz="1600" dirty="0">
                <a:solidFill>
                  <a:srgbClr val="444444"/>
                </a:solidFill>
                <a:latin typeface="open sans" panose="020B0606030504020204" pitchFamily="34" charset="0"/>
              </a:rPr>
              <a:t>Engineers evaluate ideas by considering the pros and cons of the possible solutions.</a:t>
            </a:r>
          </a:p>
          <a:p>
            <a:endParaRPr lang="en-US" sz="1800" dirty="0">
              <a:solidFill>
                <a:srgbClr val="444444"/>
              </a:solidFill>
              <a:latin typeface="open sans" panose="020B0606030504020204" pitchFamily="34" charset="0"/>
            </a:endParaRPr>
          </a:p>
          <a:p>
            <a:r>
              <a:rPr lang="en-US" sz="1800" b="0" i="1" dirty="0">
                <a:solidFill>
                  <a:schemeClr val="accent5"/>
                </a:solidFill>
                <a:effectLst/>
                <a:latin typeface="open sans" panose="020B0606030504020204" pitchFamily="34" charset="0"/>
              </a:rPr>
              <a:t>Remember: good design is all about teamwork!</a:t>
            </a:r>
            <a:endParaRPr lang="en-US" sz="1800" i="1" dirty="0">
              <a:solidFill>
                <a:schemeClr val="accent5"/>
              </a:solidFill>
            </a:endParaRPr>
          </a:p>
        </p:txBody>
      </p:sp>
    </p:spTree>
    <p:extLst>
      <p:ext uri="{BB962C8B-B14F-4D97-AF65-F5344CB8AC3E}">
        <p14:creationId xmlns:p14="http://schemas.microsoft.com/office/powerpoint/2010/main" val="162425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8949-0EAD-4DC2-8E18-9ACAE72B43F6}"/>
              </a:ext>
            </a:extLst>
          </p:cNvPr>
          <p:cNvSpPr>
            <a:spLocks noGrp="1"/>
          </p:cNvSpPr>
          <p:nvPr>
            <p:ph type="title"/>
          </p:nvPr>
        </p:nvSpPr>
        <p:spPr>
          <a:xfrm>
            <a:off x="311700" y="243256"/>
            <a:ext cx="8520600" cy="572700"/>
          </a:xfrm>
        </p:spPr>
        <p:txBody>
          <a:bodyPr/>
          <a:lstStyle/>
          <a:p>
            <a:r>
              <a:rPr lang="en-US" i="1" dirty="0"/>
              <a:t>Example: Imagine</a:t>
            </a:r>
          </a:p>
        </p:txBody>
      </p:sp>
      <p:sp>
        <p:nvSpPr>
          <p:cNvPr id="3" name="Text Placeholder 2">
            <a:extLst>
              <a:ext uri="{FF2B5EF4-FFF2-40B4-BE49-F238E27FC236}">
                <a16:creationId xmlns:a16="http://schemas.microsoft.com/office/drawing/2014/main" id="{039A2F97-A9AD-E60D-20D9-830D0861F995}"/>
              </a:ext>
            </a:extLst>
          </p:cNvPr>
          <p:cNvSpPr>
            <a:spLocks noGrp="1"/>
          </p:cNvSpPr>
          <p:nvPr>
            <p:ph type="body" idx="1"/>
          </p:nvPr>
        </p:nvSpPr>
        <p:spPr>
          <a:xfrm>
            <a:off x="311700" y="858592"/>
            <a:ext cx="8520600" cy="3710283"/>
          </a:xfrm>
        </p:spPr>
        <p:txBody>
          <a:bodyPr/>
          <a:lstStyle/>
          <a:p>
            <a:r>
              <a:rPr lang="en-US" sz="1800" dirty="0"/>
              <a:t>What </a:t>
            </a:r>
            <a:r>
              <a:rPr lang="en-US" sz="1800" i="1" dirty="0">
                <a:solidFill>
                  <a:schemeClr val="accent5"/>
                </a:solidFill>
              </a:rPr>
              <a:t>possible solutions </a:t>
            </a:r>
            <a:r>
              <a:rPr lang="en-US" sz="1800" dirty="0"/>
              <a:t>can you come up with to Mrs. Anderson’s problem?</a:t>
            </a:r>
          </a:p>
          <a:p>
            <a:endParaRPr lang="en-US" sz="1800" dirty="0"/>
          </a:p>
          <a:p>
            <a:endParaRPr lang="en-US" sz="1800" dirty="0"/>
          </a:p>
          <a:p>
            <a:r>
              <a:rPr lang="en-US" sz="1800" dirty="0"/>
              <a:t>Mrs. Anderson’s students talked to each other and came up with a few different ideas, including a stack of baskets or drawers, and a box to organize file folders.</a:t>
            </a:r>
          </a:p>
        </p:txBody>
      </p:sp>
    </p:spTree>
    <p:extLst>
      <p:ext uri="{BB962C8B-B14F-4D97-AF65-F5344CB8AC3E}">
        <p14:creationId xmlns:p14="http://schemas.microsoft.com/office/powerpoint/2010/main" val="745650094"/>
      </p:ext>
    </p:extLst>
  </p:cSld>
  <p:clrMapOvr>
    <a:masterClrMapping/>
  </p:clrMapOvr>
</p:sld>
</file>

<file path=ppt/theme/theme1.xml><?xml version="1.0" encoding="utf-8"?>
<a:theme xmlns:a="http://schemas.openxmlformats.org/drawingml/2006/main" name="TE Video PPT Theme">
  <a:themeElements>
    <a:clrScheme name="TE Video">
      <a:dk1>
        <a:srgbClr val="6091BA"/>
      </a:dk1>
      <a:lt1>
        <a:srgbClr val="FFFFFF"/>
      </a:lt1>
      <a:dk2>
        <a:srgbClr val="595959"/>
      </a:dk2>
      <a:lt2>
        <a:srgbClr val="F2F2F2"/>
      </a:lt2>
      <a:accent1>
        <a:srgbClr val="6091BA"/>
      </a:accent1>
      <a:accent2>
        <a:srgbClr val="79A13F"/>
      </a:accent2>
      <a:accent3>
        <a:srgbClr val="8D63A6"/>
      </a:accent3>
      <a:accent4>
        <a:srgbClr val="F5333F"/>
      </a:accent4>
      <a:accent5>
        <a:srgbClr val="ED2A7A"/>
      </a:accent5>
      <a:accent6>
        <a:srgbClr val="F78E1E"/>
      </a:accent6>
      <a:hlink>
        <a:srgbClr val="6091BA"/>
      </a:hlink>
      <a:folHlink>
        <a:srgbClr val="6091BA"/>
      </a:folHlink>
    </a:clrScheme>
    <a:fontScheme name="TE Video">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 Video PPT Theme" id="{EBC5940B-B60E-4A52-94FD-53D07E053176}" vid="{A652B020-08A1-42A4-B896-26D5E91405D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3E5069EFC67B4886EE0D957E7B3CFE" ma:contentTypeVersion="14" ma:contentTypeDescription="Create a new document." ma:contentTypeScope="" ma:versionID="cfeeffe0e852110c638b126657588649">
  <xsd:schema xmlns:xsd="http://www.w3.org/2001/XMLSchema" xmlns:xs="http://www.w3.org/2001/XMLSchema" xmlns:p="http://schemas.microsoft.com/office/2006/metadata/properties" xmlns:ns2="097be522-b374-4813-99dc-d8b87f763d4b" xmlns:ns3="b401be3a-6a86-4ce0-97f7-bb0ee377d033" targetNamespace="http://schemas.microsoft.com/office/2006/metadata/properties" ma:root="true" ma:fieldsID="3302878a69e3e26d971cded32419c347" ns2:_="" ns3:_="">
    <xsd:import namespace="097be522-b374-4813-99dc-d8b87f763d4b"/>
    <xsd:import namespace="b401be3a-6a86-4ce0-97f7-bb0ee377d0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e522-b374-4813-99dc-d8b87f763d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40ad938-7f99-4d96-b473-a4afb580e5e5}" ma:internalName="TaxCatchAll" ma:showField="CatchAllData" ma:web="097be522-b374-4813-99dc-d8b87f763d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01be3a-6a86-4ce0-97f7-bb0ee377d03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2802cc5-2881-4dd7-9d75-38905e9cf7f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97be522-b374-4813-99dc-d8b87f763d4b" xsi:nil="true"/>
    <lcf76f155ced4ddcb4097134ff3c332f xmlns="b401be3a-6a86-4ce0-97f7-bb0ee377d0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2A224B-A125-4300-A975-AF7C436647B8}"/>
</file>

<file path=customXml/itemProps2.xml><?xml version="1.0" encoding="utf-8"?>
<ds:datastoreItem xmlns:ds="http://schemas.openxmlformats.org/officeDocument/2006/customXml" ds:itemID="{180320DE-C589-4B56-AE7F-279972D892A1}"/>
</file>

<file path=customXml/itemProps3.xml><?xml version="1.0" encoding="utf-8"?>
<ds:datastoreItem xmlns:ds="http://schemas.openxmlformats.org/officeDocument/2006/customXml" ds:itemID="{794305C5-7E05-448A-899D-81CAD1D68193}"/>
</file>

<file path=docProps/app.xml><?xml version="1.0" encoding="utf-8"?>
<Properties xmlns="http://schemas.openxmlformats.org/officeDocument/2006/extended-properties" xmlns:vt="http://schemas.openxmlformats.org/officeDocument/2006/docPropsVTypes">
  <TotalTime>1468</TotalTime>
  <Words>1597</Words>
  <Application>Microsoft Office PowerPoint</Application>
  <PresentationFormat>On-screen Show (16:9)</PresentationFormat>
  <Paragraphs>122</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Open Sans</vt:lpstr>
      <vt:lpstr>Wingdings</vt:lpstr>
      <vt:lpstr>Arial</vt:lpstr>
      <vt:lpstr>Open Sans</vt:lpstr>
      <vt:lpstr>TE Video PPT Theme</vt:lpstr>
      <vt:lpstr>PowerPoint Presentation</vt:lpstr>
      <vt:lpstr>What is the engineering design process?</vt:lpstr>
      <vt:lpstr>How it all fits together</vt:lpstr>
      <vt:lpstr>Ask: Identify the Need &amp; Constraints</vt:lpstr>
      <vt:lpstr>Example: Ask</vt:lpstr>
      <vt:lpstr>Research the Problem</vt:lpstr>
      <vt:lpstr>Example: Research</vt:lpstr>
      <vt:lpstr>Imagine: Develop Possible Solutions</vt:lpstr>
      <vt:lpstr>Example: Imagine</vt:lpstr>
      <vt:lpstr>Plan: Select a Promising Solution</vt:lpstr>
      <vt:lpstr>Example: Plan</vt:lpstr>
      <vt:lpstr>Create: Build a Prototype</vt:lpstr>
      <vt:lpstr>Example: Create</vt:lpstr>
      <vt:lpstr>Test and Evaluate Prototype</vt:lpstr>
      <vt:lpstr>Example: Test</vt:lpstr>
      <vt:lpstr>Improve: Redesign as Needed</vt:lpstr>
      <vt:lpstr>Example: Improve</vt:lpstr>
      <vt:lpstr>Some famous people who used the engineering design process</vt:lpstr>
      <vt:lpstr>Katherine Johnson</vt:lpstr>
      <vt:lpstr>Lee Anne Walters and Marc Edwards</vt:lpstr>
      <vt:lpstr>James E. West</vt:lpstr>
      <vt:lpstr>Jorge Odon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Robicheaux</dc:creator>
  <cp:lastModifiedBy>Anika Mathur</cp:lastModifiedBy>
  <cp:revision>8</cp:revision>
  <dcterms:modified xsi:type="dcterms:W3CDTF">2023-09-08T20:08:45Z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0x010100303E5069EFC67B4886EE0D957E7B3CFE</vt:lpwstr>
  </property>
</Properties>
</file>