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7" r:id="rId5"/>
    <p:sldId id="268" r:id="rId6"/>
    <p:sldId id="266" r:id="rId7"/>
  </p:sldIdLst>
  <p:sldSz cx="9144000" cy="6858000" type="screen4x3"/>
  <p:notesSz cx="6946900" cy="9271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688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0CA9A87-7506-A744-AB73-E050863889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63809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BFD0ED-93C5-4545-B3A8-A344EC334CF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2970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4B2A99E-649A-B845-9082-541DBCA4BE53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9591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026C359-DB80-B746-A300-2634049E7EA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32426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6B11400-A1E5-444E-B677-814412EA319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2572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11201E3-609C-FD4C-A4C9-0217858BFC7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540729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4E7D824-160E-8F4E-BA66-75C9A77E863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5056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F7D876-663F-FF4A-ACA8-E31FE6B6D1C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131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265040-AECB-DC48-9BA2-860792AE1AD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976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576CF64-D18D-6A44-991B-5AD71AEB40B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3325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6C06B64-C4AA-EB4B-8A0D-B0504ABB23C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826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a typeface="+mn-ea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D70CE95F-5EDD-C349-89C2-A1FF88D08E00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ＭＳ Ｐゴシック" charset="0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ＭＳ Ｐゴシック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ＭＳ Ｐゴシック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Solving Exponential </a:t>
            </a:r>
            <a:r>
              <a:rPr lang="en-US" dirty="0" smtClean="0">
                <a:latin typeface="Times New Roman" charset="0"/>
              </a:rPr>
              <a:t>Equations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Solving Exponential </a:t>
            </a:r>
            <a:r>
              <a:rPr lang="en-US" dirty="0" smtClean="0">
                <a:latin typeface="Times New Roman" charset="0"/>
              </a:rPr>
              <a:t>Equations</a:t>
            </a:r>
            <a:endParaRPr lang="en-US" dirty="0">
              <a:latin typeface="Times New Roman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Times New Roman" charset="0"/>
              </a:rPr>
              <a:t>We can solve exponential </a:t>
            </a:r>
            <a:r>
              <a:rPr lang="en-US" dirty="0" smtClean="0">
                <a:latin typeface="Times New Roman" charset="0"/>
              </a:rPr>
              <a:t>equations </a:t>
            </a:r>
            <a:r>
              <a:rPr lang="en-US" dirty="0">
                <a:latin typeface="Times New Roman" charset="0"/>
              </a:rPr>
              <a:t>using logarithms.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By converting to a logarithm, we can move the variable from the exponent.</a:t>
            </a:r>
          </a:p>
          <a:p>
            <a:pPr eaLnBrk="1" hangingPunct="1"/>
            <a:r>
              <a:rPr lang="en-US" dirty="0">
                <a:latin typeface="Times New Roman" charset="0"/>
              </a:rPr>
              <a:t>Hint:  We want to convert to a logarithm of base 10 or base </a:t>
            </a:r>
            <a:r>
              <a:rPr lang="en-US" i="1" dirty="0">
                <a:latin typeface="Times New Roman" charset="0"/>
              </a:rPr>
              <a:t>e.</a:t>
            </a:r>
            <a:endParaRPr lang="en-US" dirty="0"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75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6</a:t>
            </a:r>
            <a:r>
              <a:rPr lang="en-US" baseline="30000">
                <a:latin typeface="Times New Roman" charset="0"/>
              </a:rPr>
              <a:t>3x</a:t>
            </a:r>
            <a:r>
              <a:rPr lang="en-US">
                <a:latin typeface="Times New Roman" charset="0"/>
              </a:rPr>
              <a:t> = 81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9</a:t>
            </a:r>
            <a:r>
              <a:rPr lang="en-US" baseline="30000">
                <a:latin typeface="Times New Roman" charset="0"/>
              </a:rPr>
              <a:t>x-4</a:t>
            </a:r>
            <a:r>
              <a:rPr lang="en-US">
                <a:latin typeface="Times New Roman" charset="0"/>
              </a:rPr>
              <a:t> = 7.13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3</a:t>
            </a:r>
            <a:r>
              <a:rPr lang="en-US" baseline="30000">
                <a:latin typeface="Times New Roman" charset="0"/>
              </a:rPr>
              <a:t>2x-2</a:t>
            </a:r>
            <a:r>
              <a:rPr lang="en-US">
                <a:latin typeface="Times New Roman" charset="0"/>
              </a:rPr>
              <a:t> = 73</a:t>
            </a:r>
            <a:r>
              <a:rPr lang="en-US" baseline="30000">
                <a:latin typeface="Times New Roman" charset="0"/>
              </a:rPr>
              <a:t>x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09600"/>
            <a:ext cx="8229600" cy="5516563"/>
          </a:xfrm>
        </p:spPr>
        <p:txBody>
          <a:bodyPr/>
          <a:lstStyle/>
          <a:p>
            <a:pPr eaLnBrk="1" hangingPunct="1"/>
            <a:r>
              <a:rPr lang="en-US">
                <a:latin typeface="Times New Roman" charset="0"/>
              </a:rPr>
              <a:t>Example: Solve 5</a:t>
            </a:r>
            <a:r>
              <a:rPr lang="en-US" baseline="30000">
                <a:latin typeface="Times New Roman" charset="0"/>
              </a:rPr>
              <a:t>4x</a:t>
            </a:r>
            <a:r>
              <a:rPr lang="en-US">
                <a:latin typeface="Times New Roman" charset="0"/>
              </a:rPr>
              <a:t> = 73</a:t>
            </a:r>
          </a:p>
          <a:p>
            <a:pPr eaLnBrk="1" hangingPunct="1">
              <a:buFontTx/>
              <a:buNone/>
            </a:pPr>
            <a:endParaRPr lang="en-US">
              <a:latin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73</Words>
  <Application>Microsoft Macintosh PowerPoint</Application>
  <PresentationFormat>On-screen Show 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Times New Roman</vt:lpstr>
      <vt:lpstr>Default Design</vt:lpstr>
      <vt:lpstr>Solving Exponential Equations</vt:lpstr>
      <vt:lpstr>Solving Exponential Equations</vt:lpstr>
      <vt:lpstr>PowerPoint Presentation</vt:lpstr>
      <vt:lpstr>PowerPoint Presentation</vt:lpstr>
      <vt:lpstr>PowerPoint Presentation</vt:lpstr>
      <vt:lpstr>PowerPoint Presentation</vt:lpstr>
    </vt:vector>
  </TitlesOfParts>
  <Company>Metropolitan Nashville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Solving Exponential Functions</dc:title>
  <dc:creator>Metropolitan Nashville Public Schools</dc:creator>
  <cp:lastModifiedBy>Carleigh Samson</cp:lastModifiedBy>
  <cp:revision>9</cp:revision>
  <dcterms:created xsi:type="dcterms:W3CDTF">2008-03-11T13:30:43Z</dcterms:created>
  <dcterms:modified xsi:type="dcterms:W3CDTF">2015-11-24T14:14:45Z</dcterms:modified>
</cp:coreProperties>
</file>