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9" r:id="rId2"/>
    <p:sldId id="260" r:id="rId3"/>
    <p:sldId id="256" r:id="rId4"/>
    <p:sldId id="261" r:id="rId5"/>
    <p:sldId id="257" r:id="rId6"/>
    <p:sldId id="262" r:id="rId7"/>
    <p:sldId id="263" r:id="rId8"/>
    <p:sldId id="258" r:id="rId9"/>
    <p:sldId id="269" r:id="rId10"/>
    <p:sldId id="264" r:id="rId11"/>
    <p:sldId id="266" r:id="rId12"/>
    <p:sldId id="267" r:id="rId13"/>
    <p:sldId id="265" r:id="rId14"/>
    <p:sldId id="268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A89F7-6C08-4B5A-B212-22F53ABD7870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8A13D-E393-4382-8F43-2B0BBC663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11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940E3-0835-4522-A0FE-BDCA0D60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A73514-8C72-49B0-8145-70B03CE94F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EEEC3-C7E4-43B3-92BE-5E585C971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4D87-8766-4573-831C-41FC96FD5521}" type="datetime1">
              <a:rPr lang="en-US" smtClean="0"/>
              <a:t>11/30/2019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664A4-8686-4B1C-83E7-97D9234B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F5029-9956-42D5-A035-57708E414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EA599-2530-4330-981A-A7144D881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63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168C7-7BE2-4829-95C2-B322198DC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5E35A3-9B75-4D1D-A1ED-C1A9FEA7A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56454-512F-4A54-9691-9B058781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D171-D399-48BF-9300-24A1CEED833F}" type="datetime1">
              <a:rPr lang="en-US" smtClean="0"/>
              <a:t>11/30/2019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9461D-FB6F-42FE-9F43-C11C4D9DB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DA7EB-06AD-45B3-8DFA-636C68E26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EA599-2530-4330-981A-A7144D881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6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DEDD60-7925-4D54-A437-2570FD15F9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4347E7-BCDA-432E-B7FF-3C2BF44407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C0F02-71BC-4516-BCDD-7BB11AE8B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D95DD-516B-425A-A6A3-4FA9ADF8BE72}" type="datetime1">
              <a:rPr lang="en-US" smtClean="0"/>
              <a:t>11/30/2019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9C687-D8A6-4E42-8CCE-7A16666D8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C9C35-CFD1-46A4-99C6-4A7C7EC56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EA599-2530-4330-981A-A7144D881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80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B23C0-38A1-400F-AA79-231252FC6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8F18C-8885-46AA-9B67-6455D3C88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2D054-4A2D-4CB4-A243-9DE6EF324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CAF1C-7005-44DE-B118-D578D2F98D02}" type="datetime1">
              <a:rPr lang="en-US" smtClean="0"/>
              <a:t>11/30/2019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E5BD8-4D78-4A25-8C2C-B436C88FB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8C6A0-C61B-46B6-BEA1-9DF7DDAA3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EA599-2530-4330-981A-A7144D881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27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435BF-3FCB-4701-B25F-726E2292D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42505-92C7-4B86-B544-5A8642A62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C327D-8CE0-4282-B95F-9D2982C31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DF84D-CB41-4C04-AA2F-EBB9F0CCB538}" type="datetime1">
              <a:rPr lang="en-US" smtClean="0"/>
              <a:t>11/30/2019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DF05-74CA-4D7D-98EA-EA09E4E4D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7076E-8AAB-4C43-81C3-1A4A9C1E3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EA599-2530-4330-981A-A7144D881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70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BDF9E-64F3-472D-8F40-0CD8621B8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901DA-0E0D-4574-8695-88B3931836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699526-A333-4A43-A1B8-CFC96B4B6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D9C206-CFA5-47A0-B7ED-77153FE6B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839A-C2B4-4B8B-876B-1F88464E5F5D}" type="datetime1">
              <a:rPr lang="en-US" smtClean="0"/>
              <a:t>11/30/2019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197367-FB7A-46ED-ADA2-4CA35B8E4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D9D6C-B3D0-48EA-A6BD-9F7407F8E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EA599-2530-4330-981A-A7144D881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94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67AA1-779A-4604-8D0B-92DA81110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F0CAB-EB17-4971-BA9D-F874C4428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317DE5-F3EF-40EB-BBB6-E421078AC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6E7BB9-41E4-4EF4-A82D-FB136845CC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4F6646-FFBF-4174-B4AD-869CB825DC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FF1A5A-B30E-424D-8022-193218A84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40CD1-FA6D-4AE3-AB46-A7EB228A1CB3}" type="datetime1">
              <a:rPr lang="en-US" smtClean="0"/>
              <a:t>11/30/2019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737A2-B99E-4BA0-AFA3-D4169608D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6ECDEB-6459-4DD9-A5B1-312E03C33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EA599-2530-4330-981A-A7144D881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0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9D6C8-B7CC-4E29-9A2C-341D20A4C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86457-F58D-494F-AE63-E58C7CD7C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0F39-E748-48ED-B30E-4A785E3F92D3}" type="datetime1">
              <a:rPr lang="en-US" smtClean="0"/>
              <a:t>11/30/2019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A3C203-DA82-4B26-8686-463A20DA9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693656-989F-4651-AAAF-E1BB660F0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EA599-2530-4330-981A-A7144D881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27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2638C2-59D6-44C7-A4EE-8376A6118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0F42F-B419-4F03-9EB5-41AEAA6BD75B}" type="datetime1">
              <a:rPr lang="en-US" smtClean="0"/>
              <a:t>11/30/2019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FF275-90E5-4681-99D6-590AF9393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68464-9CE5-4046-9723-165AAAF43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EA599-2530-4330-981A-A7144D881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49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708C0-EF6D-47F5-88AE-A7F88692C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B3240-6FC9-4DA9-8093-CAFCF23D8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B1DA0-C711-47E1-88CB-5F7172666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B2EF35-44DF-4237-BBD1-8602D124F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8983-2D82-4B26-A4BC-C99D237324D9}" type="datetime1">
              <a:rPr lang="en-US" smtClean="0"/>
              <a:t>11/30/2019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68B290-D5AD-4BE3-BD8F-E1C94C14C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69717-4884-4F87-A824-A47E0E3BE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EA599-2530-4330-981A-A7144D881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66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82451-0FDD-465D-A77E-130E75C3B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15F25A-934B-41C7-9056-4E64A73A6F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52228B-F24D-4B05-BA87-F395F494D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262B40-5C18-406F-B331-ED0C24D55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5767-891D-4595-B94E-E53BE3BB499D}" type="datetime1">
              <a:rPr lang="en-US" smtClean="0"/>
              <a:t>11/30/2019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E6AF58-7CE3-4908-9E1D-113DF6B97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D2B54-514D-474C-9BA5-8BBF3D5A2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EA599-2530-4330-981A-A7144D881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691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034AC6-A852-41D3-8FF4-60EB52B6B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00A6C-C00C-44C3-8E3D-56D96EF11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880DD-9C6E-470D-836E-427E95BC51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4751B-AB8A-46FB-AF70-D5E4A693DB63}" type="datetime1">
              <a:rPr lang="en-US" smtClean="0"/>
              <a:t>11/30/2019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62C46-65B6-465A-8C72-AB397C8AE3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www.teachengineering.org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79F85-3BE6-4B9A-A22C-C5BB4B7EA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EA599-2530-4330-981A-A7144D881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2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DA962-7BBB-4F97-A7E8-5298C7A80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84325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Berlin Sans FB Demi" panose="020E0802020502020306" pitchFamily="34" charset="0"/>
              </a:rPr>
              <a:t>Augmented </a:t>
            </a:r>
            <a:r>
              <a:rPr lang="en-US" dirty="0" smtClean="0">
                <a:latin typeface="Berlin Sans FB Demi" panose="020E0802020502020306" pitchFamily="34" charset="0"/>
              </a:rPr>
              <a:t>Reality </a:t>
            </a:r>
            <a:r>
              <a:rPr lang="en-US" dirty="0">
                <a:latin typeface="Berlin Sans FB Demi" panose="020E0802020502020306" pitchFamily="34" charset="0"/>
              </a:rPr>
              <a:t>M</a:t>
            </a:r>
            <a:r>
              <a:rPr lang="en-US" dirty="0" smtClean="0">
                <a:latin typeface="Berlin Sans FB Demi" panose="020E0802020502020306" pitchFamily="34" charset="0"/>
              </a:rPr>
              <a:t>irror (</a:t>
            </a:r>
            <a:r>
              <a:rPr lang="en-US" dirty="0" err="1" smtClean="0">
                <a:latin typeface="Berlin Sans FB Demi" panose="020E0802020502020306" pitchFamily="34" charset="0"/>
              </a:rPr>
              <a:t>ar_mirror</a:t>
            </a:r>
            <a:r>
              <a:rPr lang="en-US" dirty="0" smtClean="0">
                <a:latin typeface="Berlin Sans FB Demi" panose="020E0802020502020306" pitchFamily="34" charset="0"/>
              </a:rPr>
              <a:t>) Demo </a:t>
            </a:r>
            <a:r>
              <a:rPr lang="en-US" dirty="0">
                <a:latin typeface="Berlin Sans FB Demi" panose="020E0802020502020306" pitchFamily="34" charset="0"/>
              </a:rPr>
              <a:t>Tutorial and Lesson Plan Guide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43350" y="4974318"/>
            <a:ext cx="4305300" cy="1382032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35" y="5419265"/>
            <a:ext cx="3891730" cy="59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96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50BD2F-657F-4E8D-80E2-44204F115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03"/>
          <a:stretch/>
        </p:blipFill>
        <p:spPr>
          <a:xfrm>
            <a:off x="0" y="1"/>
            <a:ext cx="8791961" cy="6356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3C5486-AC68-4D49-AB89-02EE226F7E2F}"/>
              </a:ext>
            </a:extLst>
          </p:cNvPr>
          <p:cNvSpPr txBox="1"/>
          <p:nvPr/>
        </p:nvSpPr>
        <p:spPr>
          <a:xfrm>
            <a:off x="9238734" y="1678529"/>
            <a:ext cx="295326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erlin Sans FB Demi" panose="020E0802020502020306" pitchFamily="34" charset="0"/>
              </a:rPr>
              <a:t>The images are saved in the </a:t>
            </a:r>
            <a:r>
              <a:rPr lang="en-US" sz="2800" dirty="0" smtClean="0">
                <a:latin typeface="Berlin Sans FB Demi" panose="020E0802020502020306" pitchFamily="34" charset="0"/>
              </a:rPr>
              <a:t>“</a:t>
            </a:r>
            <a:r>
              <a:rPr lang="en-US" sz="2800" dirty="0" smtClean="0">
                <a:latin typeface="Berlin Sans FB Demi" panose="020E0802020502020306" pitchFamily="34" charset="0"/>
              </a:rPr>
              <a:t>Prefabs” </a:t>
            </a:r>
            <a:r>
              <a:rPr lang="en-US" sz="2800" dirty="0">
                <a:latin typeface="Berlin Sans FB Demi" panose="020E0802020502020306" pitchFamily="34" charset="0"/>
              </a:rPr>
              <a:t>folder, and you can add more images here to allow you to plug and play.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6F704CE0-2DAA-4B5C-B55B-E576222E01EB}"/>
              </a:ext>
            </a:extLst>
          </p:cNvPr>
          <p:cNvSpPr/>
          <p:nvPr/>
        </p:nvSpPr>
        <p:spPr>
          <a:xfrm rot="5400000">
            <a:off x="1892420" y="4554131"/>
            <a:ext cx="577091" cy="250842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94BBCA-7D32-4BDE-B638-8CF0452560D7}"/>
              </a:ext>
            </a:extLst>
          </p:cNvPr>
          <p:cNvSpPr/>
          <p:nvPr/>
        </p:nvSpPr>
        <p:spPr>
          <a:xfrm>
            <a:off x="0" y="4787072"/>
            <a:ext cx="741405" cy="14160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66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50BD2F-657F-4E8D-80E2-44204F115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03"/>
          <a:stretch/>
        </p:blipFill>
        <p:spPr>
          <a:xfrm>
            <a:off x="0" y="1"/>
            <a:ext cx="8791961" cy="6356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3C5486-AC68-4D49-AB89-02EE226F7E2F}"/>
              </a:ext>
            </a:extLst>
          </p:cNvPr>
          <p:cNvSpPr txBox="1"/>
          <p:nvPr/>
        </p:nvSpPr>
        <p:spPr>
          <a:xfrm>
            <a:off x="9238734" y="1678529"/>
            <a:ext cx="29532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erlin Sans FB Demi" panose="020E0802020502020306" pitchFamily="34" charset="0"/>
              </a:rPr>
              <a:t>If you press the play button, you can see how your changes affect the program.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6F704CE0-2DAA-4B5C-B55B-E576222E01EB}"/>
              </a:ext>
            </a:extLst>
          </p:cNvPr>
          <p:cNvSpPr/>
          <p:nvPr/>
        </p:nvSpPr>
        <p:spPr>
          <a:xfrm rot="5400000">
            <a:off x="6155502" y="-937276"/>
            <a:ext cx="577091" cy="250842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94BBCA-7D32-4BDE-B638-8CF0452560D7}"/>
              </a:ext>
            </a:extLst>
          </p:cNvPr>
          <p:cNvSpPr/>
          <p:nvPr/>
        </p:nvSpPr>
        <p:spPr>
          <a:xfrm>
            <a:off x="4201297" y="103862"/>
            <a:ext cx="741405" cy="50161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57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256288-422F-4806-ADE9-317E7FFCBD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03"/>
          <a:stretch/>
        </p:blipFill>
        <p:spPr>
          <a:xfrm>
            <a:off x="94734" y="123567"/>
            <a:ext cx="8621045" cy="62327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72D0CF-AD52-4CF1-B306-220E683BE863}"/>
              </a:ext>
            </a:extLst>
          </p:cNvPr>
          <p:cNvSpPr txBox="1"/>
          <p:nvPr/>
        </p:nvSpPr>
        <p:spPr>
          <a:xfrm>
            <a:off x="9238734" y="673942"/>
            <a:ext cx="295326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erlin Sans FB Demi" panose="020E0802020502020306" pitchFamily="34" charset="0"/>
              </a:rPr>
              <a:t>What you see in the main screen is what you’ll see when your demo is running. </a:t>
            </a:r>
          </a:p>
          <a:p>
            <a:endParaRPr lang="en-US" sz="2800" dirty="0">
              <a:latin typeface="Berlin Sans FB Demi" panose="020E0802020502020306" pitchFamily="34" charset="0"/>
            </a:endParaRPr>
          </a:p>
          <a:p>
            <a:r>
              <a:rPr lang="en-US" sz="2800" dirty="0">
                <a:latin typeface="Berlin Sans FB Demi" panose="020E0802020502020306" pitchFamily="34" charset="0"/>
              </a:rPr>
              <a:t>When you’re finished checking, press the play button again to stop the demo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06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0E0893-6045-481E-9B4B-EEAB8F82F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470900" cy="63531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D8D57D-592A-4687-BC5D-D544FD3D6104}"/>
              </a:ext>
            </a:extLst>
          </p:cNvPr>
          <p:cNvSpPr txBox="1"/>
          <p:nvPr/>
        </p:nvSpPr>
        <p:spPr>
          <a:xfrm>
            <a:off x="9238734" y="1468465"/>
            <a:ext cx="295326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erlin Sans FB Demi" panose="020E0802020502020306" pitchFamily="34" charset="0"/>
              </a:rPr>
              <a:t>You can also manipulate the code by right clicking in box and selecting “Edit Script”</a:t>
            </a:r>
          </a:p>
          <a:p>
            <a:endParaRPr lang="en-US" sz="2800" dirty="0">
              <a:latin typeface="Berlin Sans FB Demi" panose="020E0802020502020306" pitchFamily="34" charset="0"/>
            </a:endParaRPr>
          </a:p>
          <a:p>
            <a:r>
              <a:rPr lang="en-US" sz="2800" dirty="0">
                <a:latin typeface="Berlin Sans FB Demi" panose="020E0802020502020306" pitchFamily="34" charset="0"/>
              </a:rPr>
              <a:t>This opens Visual Studio to view your C# script.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C2CB4C-A1ED-4C02-8563-76BBBBCEBC0D}"/>
              </a:ext>
            </a:extLst>
          </p:cNvPr>
          <p:cNvSpPr/>
          <p:nvPr/>
        </p:nvSpPr>
        <p:spPr>
          <a:xfrm>
            <a:off x="7203989" y="790832"/>
            <a:ext cx="1940011" cy="396651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88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C38199-8303-4E2E-AD50-BFC20BA28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23"/>
          <a:stretch/>
        </p:blipFill>
        <p:spPr>
          <a:xfrm>
            <a:off x="0" y="0"/>
            <a:ext cx="8775557" cy="6356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4EFBD9-9E81-45B4-9909-8B46876E778C}"/>
              </a:ext>
            </a:extLst>
          </p:cNvPr>
          <p:cNvSpPr txBox="1"/>
          <p:nvPr/>
        </p:nvSpPr>
        <p:spPr>
          <a:xfrm>
            <a:off x="8956588" y="115798"/>
            <a:ext cx="299411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erlin Sans FB Demi" panose="020E0802020502020306" pitchFamily="34" charset="0"/>
              </a:rPr>
              <a:t>This allows </a:t>
            </a:r>
            <a:r>
              <a:rPr lang="en-US" sz="2800" dirty="0" smtClean="0">
                <a:latin typeface="Berlin Sans FB Demi" panose="020E0802020502020306" pitchFamily="34" charset="0"/>
              </a:rPr>
              <a:t>you </a:t>
            </a:r>
            <a:r>
              <a:rPr lang="en-US" sz="2800" dirty="0">
                <a:latin typeface="Berlin Sans FB Demi" panose="020E0802020502020306" pitchFamily="34" charset="0"/>
              </a:rPr>
              <a:t>to check out the script responsible for rendering the bone overlay in the program. </a:t>
            </a:r>
          </a:p>
          <a:p>
            <a:endParaRPr lang="en-US" sz="2800" dirty="0">
              <a:latin typeface="Berlin Sans FB Demi" panose="020E0802020502020306" pitchFamily="34" charset="0"/>
            </a:endParaRPr>
          </a:p>
          <a:p>
            <a:r>
              <a:rPr lang="en-US" sz="2800" dirty="0">
                <a:latin typeface="Berlin Sans FB Demi" panose="020E0802020502020306" pitchFamily="34" charset="0"/>
              </a:rPr>
              <a:t>Some suggestions are to have the </a:t>
            </a:r>
            <a:r>
              <a:rPr lang="en-US" sz="2800" dirty="0" smtClean="0">
                <a:latin typeface="Berlin Sans FB Demi" panose="020E0802020502020306" pitchFamily="34" charset="0"/>
              </a:rPr>
              <a:t>you </a:t>
            </a:r>
            <a:r>
              <a:rPr lang="en-US" sz="2800" dirty="0">
                <a:latin typeface="Berlin Sans FB Demi" panose="020E0802020502020306" pitchFamily="34" charset="0"/>
              </a:rPr>
              <a:t>annotate the code or see what happens if they modify the code.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56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7F4AC-EDE0-49B1-B0B5-B84F414B9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erlin Sans FB Demi" panose="020E0802020502020306" pitchFamily="34" charset="0"/>
              </a:rPr>
              <a:t>Example: Adding a bone between the hand joints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9AF17-9539-41F4-93D3-70296F411C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12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4EFBD9-9E81-45B4-9909-8B46876E778C}"/>
              </a:ext>
            </a:extLst>
          </p:cNvPr>
          <p:cNvSpPr txBox="1"/>
          <p:nvPr/>
        </p:nvSpPr>
        <p:spPr>
          <a:xfrm>
            <a:off x="9337588" y="1992118"/>
            <a:ext cx="295326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erlin Sans FB Demi" panose="020E0802020502020306" pitchFamily="34" charset="0"/>
              </a:rPr>
              <a:t>Step 1.</a:t>
            </a:r>
          </a:p>
          <a:p>
            <a:endParaRPr lang="en-US" sz="2800" dirty="0">
              <a:latin typeface="Berlin Sans FB Demi" panose="020E0802020502020306" pitchFamily="34" charset="0"/>
            </a:endParaRPr>
          </a:p>
          <a:p>
            <a:r>
              <a:rPr lang="en-US" sz="2800" dirty="0">
                <a:latin typeface="Berlin Sans FB Demi" panose="020E0802020502020306" pitchFamily="34" charset="0"/>
              </a:rPr>
              <a:t>Define a new </a:t>
            </a:r>
            <a:r>
              <a:rPr lang="en-US" sz="2800" dirty="0" err="1">
                <a:latin typeface="Berlin Sans FB Demi" panose="020E0802020502020306" pitchFamily="34" charset="0"/>
              </a:rPr>
              <a:t>GameObject</a:t>
            </a:r>
            <a:r>
              <a:rPr lang="en-US" sz="2800" dirty="0">
                <a:latin typeface="Berlin Sans FB Demi" panose="020E0802020502020306" pitchFamily="34" charset="0"/>
              </a:rPr>
              <a:t>.</a:t>
            </a:r>
          </a:p>
          <a:p>
            <a:endParaRPr lang="en-US" sz="2800" dirty="0">
              <a:latin typeface="Berlin Sans FB Demi" panose="020E0802020502020306" pitchFamily="34" charset="0"/>
            </a:endParaRPr>
          </a:p>
          <a:p>
            <a:endParaRPr lang="en-US" sz="2800" dirty="0">
              <a:latin typeface="Berlin Sans FB Demi" panose="020E0802020502020306" pitchFamily="34" charset="0"/>
            </a:endParaRPr>
          </a:p>
          <a:p>
            <a:endParaRPr lang="en-US" sz="2800" dirty="0">
              <a:latin typeface="Berlin Sans FB Demi" panose="020E0802020502020306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0E0C4E-F5BD-4544-89FB-7121E96B06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099" b="48648"/>
          <a:stretch/>
        </p:blipFill>
        <p:spPr>
          <a:xfrm>
            <a:off x="-19452" y="212254"/>
            <a:ext cx="8917921" cy="6144096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B9AC0A3A-9D9C-47F3-A682-F147619817E9}"/>
              </a:ext>
            </a:extLst>
          </p:cNvPr>
          <p:cNvSpPr/>
          <p:nvPr/>
        </p:nvSpPr>
        <p:spPr>
          <a:xfrm rot="10800000">
            <a:off x="4439508" y="5966342"/>
            <a:ext cx="5276335" cy="28420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4EFBD9-9E81-45B4-9909-8B46876E778C}"/>
              </a:ext>
            </a:extLst>
          </p:cNvPr>
          <p:cNvSpPr txBox="1"/>
          <p:nvPr/>
        </p:nvSpPr>
        <p:spPr>
          <a:xfrm>
            <a:off x="9514702" y="1992118"/>
            <a:ext cx="231071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erlin Sans FB Demi" panose="020E0802020502020306" pitchFamily="34" charset="0"/>
              </a:rPr>
              <a:t>Step 2.</a:t>
            </a:r>
          </a:p>
          <a:p>
            <a:endParaRPr lang="en-US" sz="2800" dirty="0">
              <a:latin typeface="Berlin Sans FB Demi" panose="020E0802020502020306" pitchFamily="34" charset="0"/>
            </a:endParaRPr>
          </a:p>
          <a:p>
            <a:r>
              <a:rPr lang="en-US" sz="2800" dirty="0">
                <a:latin typeface="Berlin Sans FB Demi" panose="020E0802020502020306" pitchFamily="34" charset="0"/>
              </a:rPr>
              <a:t>Define a new bone. This allows you to select an image for this in Unity</a:t>
            </a:r>
          </a:p>
          <a:p>
            <a:endParaRPr lang="en-US" sz="2800" dirty="0">
              <a:latin typeface="Berlin Sans FB Demi" panose="020E0802020502020306" pitchFamily="34" charset="0"/>
            </a:endParaRPr>
          </a:p>
          <a:p>
            <a:endParaRPr lang="en-US" sz="2800" dirty="0">
              <a:latin typeface="Berlin Sans FB Demi" panose="020E0802020502020306" pitchFamily="34" charset="0"/>
            </a:endParaRPr>
          </a:p>
          <a:p>
            <a:endParaRPr lang="en-US" sz="2800" dirty="0">
              <a:latin typeface="Berlin Sans FB Demi" panose="020E0802020502020306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29F700-FB60-48F2-8D30-0935377FF9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946" b="52612"/>
          <a:stretch/>
        </p:blipFill>
        <p:spPr>
          <a:xfrm>
            <a:off x="0" y="518984"/>
            <a:ext cx="9375820" cy="5202195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B9AC0A3A-9D9C-47F3-A682-F147619817E9}"/>
              </a:ext>
            </a:extLst>
          </p:cNvPr>
          <p:cNvSpPr/>
          <p:nvPr/>
        </p:nvSpPr>
        <p:spPr>
          <a:xfrm rot="10800000">
            <a:off x="8550875" y="5399903"/>
            <a:ext cx="3052119" cy="32127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42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4EFBD9-9E81-45B4-9909-8B46876E778C}"/>
              </a:ext>
            </a:extLst>
          </p:cNvPr>
          <p:cNvSpPr txBox="1"/>
          <p:nvPr/>
        </p:nvSpPr>
        <p:spPr>
          <a:xfrm>
            <a:off x="7933038" y="1992118"/>
            <a:ext cx="43578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erlin Sans FB Demi" panose="020E0802020502020306" pitchFamily="34" charset="0"/>
              </a:rPr>
              <a:t>Step 3.</a:t>
            </a:r>
          </a:p>
          <a:p>
            <a:endParaRPr lang="en-US" sz="2800" dirty="0">
              <a:latin typeface="Berlin Sans FB Demi" panose="020E0802020502020306" pitchFamily="34" charset="0"/>
            </a:endParaRPr>
          </a:p>
          <a:p>
            <a:r>
              <a:rPr lang="en-US" sz="2800" dirty="0">
                <a:latin typeface="Berlin Sans FB Demi" panose="020E0802020502020306" pitchFamily="34" charset="0"/>
              </a:rPr>
              <a:t>Define the connecting points.</a:t>
            </a:r>
          </a:p>
          <a:p>
            <a:endParaRPr lang="en-US" sz="2800" dirty="0">
              <a:latin typeface="Berlin Sans FB Demi" panose="020E0802020502020306" pitchFamily="34" charset="0"/>
            </a:endParaRPr>
          </a:p>
          <a:p>
            <a:r>
              <a:rPr lang="en-US" sz="2800" dirty="0">
                <a:latin typeface="Berlin Sans FB Demi" panose="020E0802020502020306" pitchFamily="34" charset="0"/>
              </a:rPr>
              <a:t>In this case, the bone you defined previously will now be connected between these two joints.</a:t>
            </a:r>
          </a:p>
          <a:p>
            <a:endParaRPr lang="en-US" sz="2800" dirty="0">
              <a:latin typeface="Berlin Sans FB Demi" panose="020E0802020502020306" pitchFamily="34" charset="0"/>
            </a:endParaRPr>
          </a:p>
          <a:p>
            <a:endParaRPr lang="en-US" sz="2800" dirty="0">
              <a:latin typeface="Berlin Sans FB Demi" panose="020E0802020502020306" pitchFamily="34" charset="0"/>
            </a:endParaRPr>
          </a:p>
          <a:p>
            <a:endParaRPr lang="en-US" sz="2800" dirty="0">
              <a:latin typeface="Berlin Sans FB Demi" panose="020E0802020502020306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3D97BA-EB4C-4B98-8D52-9420B0CE1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433" b="44144"/>
          <a:stretch/>
        </p:blipFill>
        <p:spPr>
          <a:xfrm>
            <a:off x="0" y="0"/>
            <a:ext cx="7217531" cy="635635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B9AC0A3A-9D9C-47F3-A682-F147619817E9}"/>
              </a:ext>
            </a:extLst>
          </p:cNvPr>
          <p:cNvSpPr/>
          <p:nvPr/>
        </p:nvSpPr>
        <p:spPr>
          <a:xfrm rot="10800000">
            <a:off x="5939823" y="5822728"/>
            <a:ext cx="3052119" cy="296562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87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165710-FFFD-4653-994A-F2BF66657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459" b="73874"/>
          <a:stretch/>
        </p:blipFill>
        <p:spPr>
          <a:xfrm>
            <a:off x="0" y="0"/>
            <a:ext cx="12344398" cy="3429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EDD3D4-A2C0-47D0-B64D-E09172D47540}"/>
              </a:ext>
            </a:extLst>
          </p:cNvPr>
          <p:cNvSpPr txBox="1"/>
          <p:nvPr/>
        </p:nvSpPr>
        <p:spPr>
          <a:xfrm>
            <a:off x="926757" y="3413142"/>
            <a:ext cx="10795343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Berlin Sans FB Demi" panose="020E0802020502020306" pitchFamily="34" charset="0"/>
              </a:rPr>
              <a:t>Step 4</a:t>
            </a:r>
            <a:r>
              <a:rPr lang="en-US" sz="2700" dirty="0" smtClean="0">
                <a:latin typeface="Berlin Sans FB Demi" panose="020E0802020502020306" pitchFamily="34" charset="0"/>
              </a:rPr>
              <a:t>.</a:t>
            </a:r>
            <a:endParaRPr lang="en-US" sz="2700" dirty="0">
              <a:latin typeface="Berlin Sans FB Demi" panose="020E0802020502020306" pitchFamily="34" charset="0"/>
            </a:endParaRPr>
          </a:p>
          <a:p>
            <a:r>
              <a:rPr lang="en-US" sz="2700" dirty="0">
                <a:latin typeface="Berlin Sans FB Demi" panose="020E0802020502020306" pitchFamily="34" charset="0"/>
              </a:rPr>
              <a:t>Attach your changes to Unity. This will allow you to now update the images to attach, including the option to attach an image between the hand joints.</a:t>
            </a:r>
          </a:p>
          <a:p>
            <a:endParaRPr lang="en-US" sz="2700" dirty="0">
              <a:latin typeface="Berlin Sans FB Demi" panose="020E0802020502020306" pitchFamily="34" charset="0"/>
            </a:endParaRPr>
          </a:p>
          <a:p>
            <a:r>
              <a:rPr lang="en-US" sz="2700" dirty="0">
                <a:latin typeface="Berlin Sans FB Demi" panose="020E0802020502020306" pitchFamily="34" charset="0"/>
              </a:rPr>
              <a:t>Note: If any syntax errors occurred, Visual Studio will flag it and prompt you to make any necessary corrections/changes.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9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5ECCB-068F-4F74-B28A-D28724954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erlin Sans FB Demi" panose="020E0802020502020306" pitchFamily="34" charset="0"/>
              </a:rPr>
              <a:t>Guide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D077A-9362-4150-A473-DBB28E02F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erlin Sans FB Demi" panose="020E0802020502020306" pitchFamily="34" charset="0"/>
              </a:rPr>
              <a:t>P</a:t>
            </a:r>
            <a:r>
              <a:rPr lang="en-US" dirty="0" smtClean="0">
                <a:latin typeface="Berlin Sans FB Demi" panose="020E0802020502020306" pitchFamily="34" charset="0"/>
              </a:rPr>
              <a:t>rovide </a:t>
            </a:r>
            <a:r>
              <a:rPr lang="en-US" dirty="0">
                <a:latin typeface="Berlin Sans FB Demi" panose="020E0802020502020306" pitchFamily="34" charset="0"/>
              </a:rPr>
              <a:t>teachers a general guide how to navigate the ar_mirror physiology demos and to provide </a:t>
            </a:r>
            <a:r>
              <a:rPr lang="en-US" dirty="0" smtClean="0">
                <a:latin typeface="Berlin Sans FB Demi" panose="020E0802020502020306" pitchFamily="34" charset="0"/>
              </a:rPr>
              <a:t>students with </a:t>
            </a:r>
            <a:r>
              <a:rPr lang="en-US" dirty="0">
                <a:latin typeface="Berlin Sans FB Demi" panose="020E0802020502020306" pitchFamily="34" charset="0"/>
              </a:rPr>
              <a:t>project ideas.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60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4EFBD9-9E81-45B4-9909-8B46876E778C}"/>
              </a:ext>
            </a:extLst>
          </p:cNvPr>
          <p:cNvSpPr txBox="1"/>
          <p:nvPr/>
        </p:nvSpPr>
        <p:spPr>
          <a:xfrm>
            <a:off x="9144000" y="436685"/>
            <a:ext cx="314685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erlin Sans FB Demi" panose="020E0802020502020306" pitchFamily="34" charset="0"/>
              </a:rPr>
              <a:t>Back in Unity, the renderer has been updated, and a new option to add an image is available.</a:t>
            </a:r>
          </a:p>
          <a:p>
            <a:endParaRPr lang="en-US" sz="2800" dirty="0">
              <a:latin typeface="Berlin Sans FB Demi" panose="020E0802020502020306" pitchFamily="34" charset="0"/>
            </a:endParaRPr>
          </a:p>
          <a:p>
            <a:r>
              <a:rPr lang="en-US" sz="2800" dirty="0">
                <a:latin typeface="Berlin Sans FB Demi" panose="020E0802020502020306" pitchFamily="34" charset="0"/>
              </a:rPr>
              <a:t>When you click on it, it opens the image folder and allows you to select an image.</a:t>
            </a:r>
          </a:p>
          <a:p>
            <a:endParaRPr lang="en-US" sz="2800" dirty="0">
              <a:latin typeface="Berlin Sans FB Demi" panose="020E0802020502020306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0474CC-3926-4563-8C43-3BAD5EDA58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86"/>
          <a:stretch/>
        </p:blipFill>
        <p:spPr>
          <a:xfrm>
            <a:off x="0" y="86499"/>
            <a:ext cx="8854371" cy="62698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17660A-BE87-40D9-8789-E3CF79425FBB}"/>
              </a:ext>
            </a:extLst>
          </p:cNvPr>
          <p:cNvSpPr/>
          <p:nvPr/>
        </p:nvSpPr>
        <p:spPr>
          <a:xfrm>
            <a:off x="7203989" y="4645561"/>
            <a:ext cx="1940011" cy="27184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65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4EFBD9-9E81-45B4-9909-8B46876E778C}"/>
              </a:ext>
            </a:extLst>
          </p:cNvPr>
          <p:cNvSpPr txBox="1"/>
          <p:nvPr/>
        </p:nvSpPr>
        <p:spPr>
          <a:xfrm>
            <a:off x="9144000" y="436685"/>
            <a:ext cx="314685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erlin Sans FB Demi" panose="020E0802020502020306" pitchFamily="34" charset="0"/>
              </a:rPr>
              <a:t>Back in Unity, the renderer has been updated, and a new option to add an image is available.</a:t>
            </a:r>
          </a:p>
          <a:p>
            <a:endParaRPr lang="en-US" sz="2800" dirty="0">
              <a:latin typeface="Berlin Sans FB Demi" panose="020E0802020502020306" pitchFamily="34" charset="0"/>
            </a:endParaRPr>
          </a:p>
          <a:p>
            <a:r>
              <a:rPr lang="en-US" sz="2800" dirty="0">
                <a:latin typeface="Berlin Sans FB Demi" panose="020E0802020502020306" pitchFamily="34" charset="0"/>
              </a:rPr>
              <a:t>When you click on it, it opens the image folder and allows you to select an image.</a:t>
            </a:r>
          </a:p>
          <a:p>
            <a:endParaRPr lang="en-US" sz="2800" dirty="0">
              <a:latin typeface="Berlin Sans FB Demi" panose="020E0802020502020306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0474CC-3926-4563-8C43-3BAD5EDA58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86"/>
          <a:stretch/>
        </p:blipFill>
        <p:spPr>
          <a:xfrm>
            <a:off x="0" y="86499"/>
            <a:ext cx="8854371" cy="62698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17660A-BE87-40D9-8789-E3CF79425FBB}"/>
              </a:ext>
            </a:extLst>
          </p:cNvPr>
          <p:cNvSpPr/>
          <p:nvPr/>
        </p:nvSpPr>
        <p:spPr>
          <a:xfrm>
            <a:off x="7203989" y="4645561"/>
            <a:ext cx="1940011" cy="27184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887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046AFC-9531-4C43-81E7-8093C58AAE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03"/>
          <a:stretch/>
        </p:blipFill>
        <p:spPr>
          <a:xfrm>
            <a:off x="0" y="-21815"/>
            <a:ext cx="8822135" cy="63781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4EFBD9-9E81-45B4-9909-8B46876E778C}"/>
              </a:ext>
            </a:extLst>
          </p:cNvPr>
          <p:cNvSpPr txBox="1"/>
          <p:nvPr/>
        </p:nvSpPr>
        <p:spPr>
          <a:xfrm>
            <a:off x="9144000" y="436685"/>
            <a:ext cx="2794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erlin Sans FB Demi" panose="020E0802020502020306" pitchFamily="34" charset="0"/>
              </a:rPr>
              <a:t>Back in Unity, the renderer has been updated, and a new option to add an image is available.</a:t>
            </a:r>
          </a:p>
          <a:p>
            <a:endParaRPr lang="en-US" sz="2800" dirty="0">
              <a:latin typeface="Berlin Sans FB Demi" panose="020E0802020502020306" pitchFamily="34" charset="0"/>
            </a:endParaRPr>
          </a:p>
          <a:p>
            <a:r>
              <a:rPr lang="en-US" sz="2800" dirty="0">
                <a:latin typeface="Berlin Sans FB Demi" panose="020E0802020502020306" pitchFamily="34" charset="0"/>
              </a:rPr>
              <a:t>When you click on it, it opens the image folder and allows you to select an image.</a:t>
            </a:r>
          </a:p>
          <a:p>
            <a:endParaRPr lang="en-US" sz="2800" dirty="0">
              <a:latin typeface="Berlin Sans FB Demi" panose="020E0802020502020306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17660A-BE87-40D9-8789-E3CF79425FBB}"/>
              </a:ext>
            </a:extLst>
          </p:cNvPr>
          <p:cNvSpPr/>
          <p:nvPr/>
        </p:nvSpPr>
        <p:spPr>
          <a:xfrm>
            <a:off x="0" y="0"/>
            <a:ext cx="1248033" cy="268083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B83083-3FBC-48AF-AF65-215DC5576F8A}"/>
              </a:ext>
            </a:extLst>
          </p:cNvPr>
          <p:cNvSpPr/>
          <p:nvPr/>
        </p:nvSpPr>
        <p:spPr>
          <a:xfrm>
            <a:off x="7203989" y="4509636"/>
            <a:ext cx="1940011" cy="27184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05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653E6B-C883-45FF-B2C7-F587695950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6"/>
          <a:stretch/>
        </p:blipFill>
        <p:spPr>
          <a:xfrm>
            <a:off x="0" y="131195"/>
            <a:ext cx="8630411" cy="6225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4EFBD9-9E81-45B4-9909-8B46876E778C}"/>
              </a:ext>
            </a:extLst>
          </p:cNvPr>
          <p:cNvSpPr txBox="1"/>
          <p:nvPr/>
        </p:nvSpPr>
        <p:spPr>
          <a:xfrm>
            <a:off x="9144000" y="955669"/>
            <a:ext cx="23876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erlin Sans FB Demi" panose="020E0802020502020306" pitchFamily="34" charset="0"/>
              </a:rPr>
              <a:t>Femur is attached!</a:t>
            </a:r>
          </a:p>
          <a:p>
            <a:endParaRPr lang="en-US" sz="2800" dirty="0">
              <a:latin typeface="Berlin Sans FB Demi" panose="020E0802020502020306" pitchFamily="34" charset="0"/>
            </a:endParaRPr>
          </a:p>
          <a:p>
            <a:r>
              <a:rPr lang="en-US" sz="2800" dirty="0">
                <a:latin typeface="Berlin Sans FB Demi" panose="020E0802020502020306" pitchFamily="34" charset="0"/>
              </a:rPr>
              <a:t>Note: Since </a:t>
            </a:r>
            <a:r>
              <a:rPr lang="en-US" sz="2800" dirty="0" smtClean="0">
                <a:latin typeface="Berlin Sans FB Demi" panose="020E0802020502020306" pitchFamily="34" charset="0"/>
              </a:rPr>
              <a:t>the model is</a:t>
            </a:r>
            <a:r>
              <a:rPr lang="en-US" sz="2800" dirty="0" smtClean="0">
                <a:latin typeface="Berlin Sans FB Demi" panose="020E0802020502020306" pitchFamily="34" charset="0"/>
              </a:rPr>
              <a:t> </a:t>
            </a:r>
            <a:r>
              <a:rPr lang="en-US" sz="2800" dirty="0">
                <a:latin typeface="Berlin Sans FB Demi" panose="020E0802020502020306" pitchFamily="34" charset="0"/>
              </a:rPr>
              <a:t>not upright, the rendering can be a bit off. It works best when the user is upright.</a:t>
            </a:r>
          </a:p>
          <a:p>
            <a:endParaRPr lang="en-US" sz="2800" dirty="0">
              <a:latin typeface="Berlin Sans FB Demi" panose="020E0802020502020306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95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FE6CCF-CA5E-4321-9CF4-4A96A07C43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79"/>
          <a:stretch/>
        </p:blipFill>
        <p:spPr>
          <a:xfrm>
            <a:off x="0" y="1"/>
            <a:ext cx="8780542" cy="63563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2898C0-BF59-496E-B151-D1C8DB8BD130}"/>
              </a:ext>
            </a:extLst>
          </p:cNvPr>
          <p:cNvSpPr txBox="1"/>
          <p:nvPr/>
        </p:nvSpPr>
        <p:spPr>
          <a:xfrm>
            <a:off x="9144000" y="1035215"/>
            <a:ext cx="29532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erlin Sans FB Demi" panose="020E0802020502020306" pitchFamily="34" charset="0"/>
              </a:rPr>
              <a:t>Open </a:t>
            </a:r>
            <a:r>
              <a:rPr lang="en-US" sz="2800" dirty="0" err="1">
                <a:latin typeface="Berlin Sans FB Demi" panose="020E0802020502020306" pitchFamily="34" charset="0"/>
              </a:rPr>
              <a:t>AR_Mirror_Bone_Demo</a:t>
            </a:r>
            <a:r>
              <a:rPr lang="en-US" sz="2800" dirty="0">
                <a:latin typeface="Berlin Sans FB Demi" panose="020E0802020502020306" pitchFamily="34" charset="0"/>
              </a:rPr>
              <a:t> in Unity</a:t>
            </a:r>
          </a:p>
          <a:p>
            <a:endParaRPr lang="en-US" sz="2800" dirty="0">
              <a:latin typeface="Berlin Sans FB Demi" panose="020E0802020502020306" pitchFamily="34" charset="0"/>
            </a:endParaRPr>
          </a:p>
          <a:p>
            <a:r>
              <a:rPr lang="en-US" sz="2800" dirty="0">
                <a:latin typeface="Berlin Sans FB Demi" panose="020E0802020502020306" pitchFamily="34" charset="0"/>
              </a:rPr>
              <a:t>The main screen should look something like this…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93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FE6CCF-CA5E-4321-9CF4-4A96A07C43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79"/>
          <a:stretch/>
        </p:blipFill>
        <p:spPr>
          <a:xfrm>
            <a:off x="0" y="1"/>
            <a:ext cx="8780543" cy="6356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2898C0-BF59-496E-B151-D1C8DB8BD130}"/>
              </a:ext>
            </a:extLst>
          </p:cNvPr>
          <p:cNvSpPr txBox="1"/>
          <p:nvPr/>
        </p:nvSpPr>
        <p:spPr>
          <a:xfrm>
            <a:off x="9144000" y="1035215"/>
            <a:ext cx="295326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erlin Sans FB Demi" panose="020E0802020502020306" pitchFamily="34" charset="0"/>
              </a:rPr>
              <a:t>You’ll notice many assets folders available. Unity allows for multiple scenes to be created. </a:t>
            </a:r>
          </a:p>
          <a:p>
            <a:endParaRPr lang="en-US" sz="2800" dirty="0">
              <a:latin typeface="Berlin Sans FB Demi" panose="020E0802020502020306" pitchFamily="34" charset="0"/>
            </a:endParaRPr>
          </a:p>
          <a:p>
            <a:r>
              <a:rPr lang="en-US" sz="2800" dirty="0">
                <a:latin typeface="Berlin Sans FB Demi" panose="020E0802020502020306" pitchFamily="34" charset="0"/>
              </a:rPr>
              <a:t>The demo’s only have one scene, so we will open it and check it out.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18A51BB-E728-4AF8-AEF0-91397B3AE150}"/>
              </a:ext>
            </a:extLst>
          </p:cNvPr>
          <p:cNvSpPr/>
          <p:nvPr/>
        </p:nvSpPr>
        <p:spPr>
          <a:xfrm>
            <a:off x="4059194" y="4361935"/>
            <a:ext cx="729049" cy="66726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69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E20595-709A-40F5-8043-1F9139DB0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23"/>
          <a:stretch/>
        </p:blipFill>
        <p:spPr>
          <a:xfrm>
            <a:off x="0" y="0"/>
            <a:ext cx="8801100" cy="63616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EE23F0-1F57-4BAE-A8A3-50EE63971E9A}"/>
              </a:ext>
            </a:extLst>
          </p:cNvPr>
          <p:cNvSpPr txBox="1"/>
          <p:nvPr/>
        </p:nvSpPr>
        <p:spPr>
          <a:xfrm>
            <a:off x="9238734" y="2827707"/>
            <a:ext cx="29532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erlin Sans FB Demi" panose="020E0802020502020306" pitchFamily="34" charset="0"/>
              </a:rPr>
              <a:t>Open the </a:t>
            </a:r>
            <a:r>
              <a:rPr lang="en-US" sz="2800" dirty="0" err="1">
                <a:latin typeface="Berlin Sans FB Demi" panose="020E0802020502020306" pitchFamily="34" charset="0"/>
              </a:rPr>
              <a:t>BoneDemo</a:t>
            </a:r>
            <a:r>
              <a:rPr lang="en-US" sz="2800" dirty="0">
                <a:latin typeface="Berlin Sans FB Demi" panose="020E0802020502020306" pitchFamily="34" charset="0"/>
              </a:rPr>
              <a:t> scene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4B8FDA5-FE4D-4D70-902E-ACB84A1ED5C5}"/>
              </a:ext>
            </a:extLst>
          </p:cNvPr>
          <p:cNvSpPr/>
          <p:nvPr/>
        </p:nvSpPr>
        <p:spPr>
          <a:xfrm>
            <a:off x="599302" y="4349579"/>
            <a:ext cx="729049" cy="66726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4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614A0-88B5-4EB6-A7A3-CBE39436A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erlin Sans FB Demi" panose="020E0802020502020306" pitchFamily="34" charset="0"/>
              </a:rPr>
              <a:t>Changing Bone Overlays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48C29-066F-47B0-9EF2-70DCC55496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909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E20595-709A-40F5-8043-1F9139DB0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23"/>
          <a:stretch/>
        </p:blipFill>
        <p:spPr>
          <a:xfrm>
            <a:off x="0" y="0"/>
            <a:ext cx="8793747" cy="6356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EE23F0-1F57-4BAE-A8A3-50EE63971E9A}"/>
              </a:ext>
            </a:extLst>
          </p:cNvPr>
          <p:cNvSpPr txBox="1"/>
          <p:nvPr/>
        </p:nvSpPr>
        <p:spPr>
          <a:xfrm>
            <a:off x="9238734" y="2827707"/>
            <a:ext cx="29532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erlin Sans FB Demi" panose="020E0802020502020306" pitchFamily="34" charset="0"/>
              </a:rPr>
              <a:t>Open the </a:t>
            </a:r>
            <a:r>
              <a:rPr lang="en-US" sz="2800" dirty="0" err="1">
                <a:latin typeface="Berlin Sans FB Demi" panose="020E0802020502020306" pitchFamily="34" charset="0"/>
              </a:rPr>
              <a:t>SkeletonViewer</a:t>
            </a:r>
            <a:endParaRPr lang="en-US" sz="2800" dirty="0">
              <a:latin typeface="Berlin Sans FB Demi" panose="020E0802020502020306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4B8FDA5-FE4D-4D70-902E-ACB84A1ED5C5}"/>
              </a:ext>
            </a:extLst>
          </p:cNvPr>
          <p:cNvSpPr/>
          <p:nvPr/>
        </p:nvSpPr>
        <p:spPr>
          <a:xfrm>
            <a:off x="0" y="939113"/>
            <a:ext cx="827903" cy="197709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22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0C776-5EE0-467E-A91D-554C507075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03"/>
          <a:stretch/>
        </p:blipFill>
        <p:spPr>
          <a:xfrm>
            <a:off x="0" y="1"/>
            <a:ext cx="8822722" cy="63785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E32C2E-0259-421D-BAFB-1410A739FAAF}"/>
              </a:ext>
            </a:extLst>
          </p:cNvPr>
          <p:cNvSpPr txBox="1"/>
          <p:nvPr/>
        </p:nvSpPr>
        <p:spPr>
          <a:xfrm>
            <a:off x="9238734" y="1678529"/>
            <a:ext cx="295326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erlin Sans FB Demi" panose="020E0802020502020306" pitchFamily="34" charset="0"/>
              </a:rPr>
              <a:t>This provides you access to where the specific bone images are linked to each respective joint. You can change these to whatever images you have.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284B6D65-A35C-4588-A146-09F4E0E095B2}"/>
              </a:ext>
            </a:extLst>
          </p:cNvPr>
          <p:cNvSpPr/>
          <p:nvPr/>
        </p:nvSpPr>
        <p:spPr>
          <a:xfrm rot="10800000">
            <a:off x="7722971" y="4905632"/>
            <a:ext cx="1099751" cy="147045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D0448A-0BAF-4031-ABD6-5DEE30516B26}"/>
              </a:ext>
            </a:extLst>
          </p:cNvPr>
          <p:cNvSpPr/>
          <p:nvPr/>
        </p:nvSpPr>
        <p:spPr>
          <a:xfrm>
            <a:off x="7203989" y="790832"/>
            <a:ext cx="1940011" cy="396651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008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31517C-D829-45CC-B6C7-8338777AD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74" t="17117" r="60045" b="47567"/>
          <a:stretch/>
        </p:blipFill>
        <p:spPr>
          <a:xfrm>
            <a:off x="0" y="1"/>
            <a:ext cx="6261100" cy="63584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DD1424-F15C-4F2B-962C-7DE2F7320E45}"/>
              </a:ext>
            </a:extLst>
          </p:cNvPr>
          <p:cNvSpPr txBox="1"/>
          <p:nvPr/>
        </p:nvSpPr>
        <p:spPr>
          <a:xfrm>
            <a:off x="7039232" y="1122475"/>
            <a:ext cx="49715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erlin Sans FB Demi" panose="020E0802020502020306" pitchFamily="34" charset="0"/>
              </a:rPr>
              <a:t>Note: The </a:t>
            </a:r>
            <a:r>
              <a:rPr lang="en-US" sz="2800" dirty="0" err="1">
                <a:latin typeface="Berlin Sans FB Demi" panose="020E0802020502020306" pitchFamily="34" charset="0"/>
              </a:rPr>
              <a:t>Orbbec</a:t>
            </a:r>
            <a:r>
              <a:rPr lang="en-US" sz="2800" dirty="0">
                <a:latin typeface="Berlin Sans FB Demi" panose="020E0802020502020306" pitchFamily="34" charset="0"/>
              </a:rPr>
              <a:t> camera </a:t>
            </a:r>
            <a:r>
              <a:rPr lang="en-US" sz="2800" dirty="0" smtClean="0">
                <a:latin typeface="Berlin Sans FB Demi" panose="020E0802020502020306" pitchFamily="34" charset="0"/>
              </a:rPr>
              <a:t>recognizes </a:t>
            </a:r>
            <a:r>
              <a:rPr lang="en-US" sz="2800" dirty="0">
                <a:latin typeface="Berlin Sans FB Demi" panose="020E0802020502020306" pitchFamily="34" charset="0"/>
              </a:rPr>
              <a:t>each of the labelled joints. </a:t>
            </a:r>
            <a:r>
              <a:rPr lang="en-US" sz="2800" dirty="0" smtClean="0">
                <a:latin typeface="Berlin Sans FB Demi" panose="020E0802020502020306" pitchFamily="34" charset="0"/>
              </a:rPr>
              <a:t>Technically, you </a:t>
            </a:r>
            <a:r>
              <a:rPr lang="en-US" sz="2800" dirty="0">
                <a:latin typeface="Berlin Sans FB Demi" panose="020E0802020502020306" pitchFamily="34" charset="0"/>
              </a:rPr>
              <a:t>can </a:t>
            </a:r>
            <a:r>
              <a:rPr lang="en-US" sz="2800" dirty="0" smtClean="0">
                <a:latin typeface="Berlin Sans FB Demi" panose="020E0802020502020306" pitchFamily="34" charset="0"/>
              </a:rPr>
              <a:t>associate </a:t>
            </a:r>
            <a:r>
              <a:rPr lang="en-US" sz="2800" dirty="0">
                <a:latin typeface="Berlin Sans FB Demi" panose="020E0802020502020306" pitchFamily="34" charset="0"/>
              </a:rPr>
              <a:t>a 3D image between any of these respective joints. </a:t>
            </a:r>
          </a:p>
          <a:p>
            <a:endParaRPr lang="en-US" sz="2800" dirty="0">
              <a:latin typeface="Berlin Sans FB Demi" panose="020E0802020502020306" pitchFamily="34" charset="0"/>
            </a:endParaRPr>
          </a:p>
          <a:p>
            <a:r>
              <a:rPr lang="en-US" sz="2800" dirty="0">
                <a:latin typeface="Berlin Sans FB Demi" panose="020E0802020502020306" pitchFamily="34" charset="0"/>
              </a:rPr>
              <a:t>You could have the students overlay images in any combination.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www.teachengineering.org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812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585</Words>
  <Application>Microsoft Office PowerPoint</Application>
  <PresentationFormat>Widescreen</PresentationFormat>
  <Paragraphs>81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Berlin Sans FB Demi</vt:lpstr>
      <vt:lpstr>Calibri</vt:lpstr>
      <vt:lpstr>Calibri Light</vt:lpstr>
      <vt:lpstr>Office Theme</vt:lpstr>
      <vt:lpstr>Augmented Reality Mirror (ar_mirror) Demo Tutorial and Lesson Plan Guide</vt:lpstr>
      <vt:lpstr>Guide Objectives</vt:lpstr>
      <vt:lpstr>PowerPoint Presentation</vt:lpstr>
      <vt:lpstr>PowerPoint Presentation</vt:lpstr>
      <vt:lpstr>PowerPoint Presentation</vt:lpstr>
      <vt:lpstr>Changing Bone Overlays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Example: Adding a bone between the hand joints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ar_mirror Demo Tutorial and Lesson Plan Guide</dc:title>
  <dc:creator>ar_mirror</dc:creator>
  <cp:lastModifiedBy>Zain Iqbal</cp:lastModifiedBy>
  <cp:revision>19</cp:revision>
  <dcterms:created xsi:type="dcterms:W3CDTF">2019-07-19T12:33:38Z</dcterms:created>
  <dcterms:modified xsi:type="dcterms:W3CDTF">2019-11-30T18:35:00Z</dcterms:modified>
</cp:coreProperties>
</file>