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33CC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72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4CD2D-FA7D-4140-A296-CD20E937584E}" type="datetimeFigureOut">
              <a:rPr lang="en-US" smtClean="0"/>
              <a:t>12/27/2013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0725F-7F3C-42E3-9F72-975051EF6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53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Project </a:t>
            </a:r>
            <a:r>
              <a:rPr lang="en-US" smtClean="0"/>
              <a:t>Design Criteria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dirty="0" smtClean="0"/>
              <a:t>Design a Carrying Device for People Using Crutches activity &gt; TeachEngineering.org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A0725F-7F3C-42E3-9F72-975051EF6B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172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 http://www.doe.mass.edu/frameworks/scitech/2001/standards/strand42.gif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A0725F-7F3C-42E3-9F72-975051EF6B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12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158A9-8FF9-41DA-BDC8-9644D3C3A3BA}" type="datetimeFigureOut">
              <a:rPr lang="en-US"/>
              <a:pPr>
                <a:defRPr/>
              </a:pPr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2CAF9-9E55-40D8-892A-6B86C1769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1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09F4D-70F8-4DBD-BD16-ED373D8C9891}" type="datetimeFigureOut">
              <a:rPr lang="en-US"/>
              <a:pPr>
                <a:defRPr/>
              </a:pPr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7FE1F-CC98-4EF5-8022-1060FD698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394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37D98-3E9D-4343-81E2-A8718AEA7FBB}" type="datetimeFigureOut">
              <a:rPr lang="en-US"/>
              <a:pPr>
                <a:defRPr/>
              </a:pPr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C0C4D-F0BC-403C-9CC6-C76B83DCB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0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15CB6-A526-4D1F-BEC0-F9E5F030D980}" type="datetimeFigureOut">
              <a:rPr lang="en-US"/>
              <a:pPr>
                <a:defRPr/>
              </a:pPr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C6248-4F31-4399-9D33-2CF8634EA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36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FBEC6-6D14-4A4C-91E4-19A7BF613069}" type="datetimeFigureOut">
              <a:rPr lang="en-US"/>
              <a:pPr>
                <a:defRPr/>
              </a:pPr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285E0-5FDC-4197-906E-B0447D8FDB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EE651-F443-480F-B5E9-17DA4028BEA1}" type="datetimeFigureOut">
              <a:rPr lang="en-US"/>
              <a:pPr>
                <a:defRPr/>
              </a:pPr>
              <a:t>12/27/2013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61519-BEE2-40F0-B12E-C5C5C8BBB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083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49D11-C14B-4D37-A8CF-FEB8630D820B}" type="datetimeFigureOut">
              <a:rPr lang="en-US"/>
              <a:pPr>
                <a:defRPr/>
              </a:pPr>
              <a:t>12/27/2013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42DC6-0B43-45AC-9BA2-169880D9E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95A7D-D223-4819-A3E1-814E38F16C32}" type="datetimeFigureOut">
              <a:rPr lang="en-US"/>
              <a:pPr>
                <a:defRPr/>
              </a:pPr>
              <a:t>12/27/2013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C0088-FB2B-4675-B2CA-A3D4922C3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5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5F6C5-4086-4872-9467-E42FB36D9ABB}" type="datetimeFigureOut">
              <a:rPr lang="en-US"/>
              <a:pPr>
                <a:defRPr/>
              </a:pPr>
              <a:t>12/27/2013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B5C20-88F0-49D2-BE6F-E8DFCFE4E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428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912A0-25D1-4B4A-B6AD-23B6C4686965}" type="datetimeFigureOut">
              <a:rPr lang="en-US"/>
              <a:pPr>
                <a:defRPr/>
              </a:pPr>
              <a:t>12/27/2013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89A12-30F4-4C6A-97D7-49D15B20E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530D7-9C11-4490-9BC0-FAAC5EB208F7}" type="datetimeFigureOut">
              <a:rPr lang="en-US"/>
              <a:pPr>
                <a:defRPr/>
              </a:pPr>
              <a:t>12/27/2013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DE0DC-756E-4BB4-8488-28A3273E2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2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CE03EB-A3DC-4013-ADCE-467E4D7E6D87}" type="datetimeFigureOut">
              <a:rPr lang="en-US"/>
              <a:pPr>
                <a:defRPr/>
              </a:pPr>
              <a:t>12/27/2013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B18200-1AA1-48F8-9C92-042D46860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81000" y="533400"/>
            <a:ext cx="84582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ctr"/>
            <a:r>
              <a:rPr lang="en-US" sz="4400" b="1" dirty="0">
                <a:solidFill>
                  <a:srgbClr val="009999"/>
                </a:solidFill>
                <a:latin typeface="+mn-lt"/>
              </a:rPr>
              <a:t>Project </a:t>
            </a:r>
            <a:r>
              <a:rPr lang="en-US" sz="4400" b="1" dirty="0" smtClean="0">
                <a:solidFill>
                  <a:srgbClr val="009999"/>
                </a:solidFill>
                <a:latin typeface="+mn-lt"/>
              </a:rPr>
              <a:t>Design Criteria</a:t>
            </a:r>
            <a:endParaRPr lang="en-US" sz="4400" b="1" dirty="0">
              <a:solidFill>
                <a:srgbClr val="009999"/>
              </a:solidFill>
              <a:latin typeface="+mn-lt"/>
            </a:endParaRPr>
          </a:p>
          <a:p>
            <a:pPr marL="457200" indent="-457200"/>
            <a:endParaRPr lang="en-US" sz="1600" b="1" dirty="0">
              <a:latin typeface="+mn-lt"/>
            </a:endParaRPr>
          </a:p>
          <a:p>
            <a:pPr marL="457200" indent="-457200"/>
            <a:endParaRPr lang="en-US" sz="1600" b="1" dirty="0">
              <a:latin typeface="+mn-lt"/>
            </a:endParaRPr>
          </a:p>
          <a:p>
            <a:pPr marL="457200" indent="-457200"/>
            <a:r>
              <a:rPr lang="en-US" sz="2800" b="1" dirty="0">
                <a:solidFill>
                  <a:srgbClr val="FF5050"/>
                </a:solidFill>
                <a:latin typeface="+mn-lt"/>
              </a:rPr>
              <a:t>Problem </a:t>
            </a:r>
            <a:r>
              <a:rPr lang="en-US" sz="2800" b="1" dirty="0" smtClean="0">
                <a:solidFill>
                  <a:srgbClr val="FF5050"/>
                </a:solidFill>
                <a:latin typeface="+mn-lt"/>
              </a:rPr>
              <a:t>Statement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(our engineering design challenge)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marL="457200" indent="-457200"/>
            <a:r>
              <a:rPr lang="en-US" dirty="0">
                <a:latin typeface="+mn-lt"/>
              </a:rPr>
              <a:t>Design a device </a:t>
            </a:r>
            <a:r>
              <a:rPr lang="en-US" dirty="0" smtClean="0">
                <a:latin typeface="+mn-lt"/>
              </a:rPr>
              <a:t>to enable a person on crutches to carry </a:t>
            </a:r>
            <a:r>
              <a:rPr lang="en-US" dirty="0">
                <a:latin typeface="+mn-lt"/>
              </a:rPr>
              <a:t>books and small </a:t>
            </a:r>
            <a:r>
              <a:rPr lang="en-US" dirty="0" smtClean="0">
                <a:latin typeface="+mn-lt"/>
              </a:rPr>
              <a:t>objects.</a:t>
            </a:r>
            <a:endParaRPr lang="en-US" dirty="0">
              <a:latin typeface="+mn-lt"/>
            </a:endParaRPr>
          </a:p>
          <a:p>
            <a:pPr marL="457200" indent="-457200">
              <a:buFontTx/>
              <a:buChar char="•"/>
            </a:pPr>
            <a:endParaRPr lang="en-US" dirty="0">
              <a:latin typeface="+mn-lt"/>
            </a:endParaRPr>
          </a:p>
          <a:p>
            <a:pPr marL="457200" indent="-457200"/>
            <a:endParaRPr lang="en-US" b="1" dirty="0">
              <a:latin typeface="+mn-lt"/>
            </a:endParaRPr>
          </a:p>
          <a:p>
            <a:pPr marL="457200" indent="-457200"/>
            <a:r>
              <a:rPr lang="en-US" sz="2800" b="1" dirty="0" smtClean="0">
                <a:solidFill>
                  <a:srgbClr val="FF5050"/>
                </a:solidFill>
                <a:latin typeface="+mn-lt"/>
              </a:rPr>
              <a:t>Constraints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(our 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design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requirements)</a:t>
            </a:r>
            <a:endParaRPr lang="en-US" sz="2800" b="1" dirty="0">
              <a:solidFill>
                <a:srgbClr val="FF5050"/>
              </a:solidFill>
              <a:latin typeface="+mn-lt"/>
            </a:endParaRPr>
          </a:p>
          <a:p>
            <a:pPr marL="457200" indent="-457200"/>
            <a:r>
              <a:rPr lang="en-US" dirty="0">
                <a:latin typeface="+mn-lt"/>
              </a:rPr>
              <a:t>The device must: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Be safe to use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Weigh less than 2 pounds (~1 kg)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Carry a minimum of 4 pounds (~2 kg)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Attach to a pair of crutches (or an individual crutch)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Be completed in three weeks</a:t>
            </a:r>
            <a:endParaRPr lang="en-US" dirty="0"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69" r="11385"/>
          <a:stretch/>
        </p:blipFill>
        <p:spPr>
          <a:xfrm>
            <a:off x="5867400" y="2857113"/>
            <a:ext cx="2667001" cy="361156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9870332"/>
              </p:ext>
            </p:extLst>
          </p:nvPr>
        </p:nvGraphicFramePr>
        <p:xfrm>
          <a:off x="457200" y="685800"/>
          <a:ext cx="8229600" cy="617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Acrobat Document" r:id="rId4" imgW="6858000" imgH="5143500" progId="AcroExch.Document.11">
                  <p:embed/>
                </p:oleObj>
              </mc:Choice>
              <mc:Fallback>
                <p:oleObj name="Acrobat Document" r:id="rId4" imgW="6858000" imgH="514350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685800"/>
                        <a:ext cx="8229600" cy="617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4800" y="277367"/>
            <a:ext cx="8458200" cy="1081949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 marL="457200" indent="-457200" algn="ctr"/>
            <a:r>
              <a:rPr lang="en-US" sz="3800" b="1" dirty="0" smtClean="0">
                <a:solidFill>
                  <a:srgbClr val="009999"/>
                </a:solidFill>
                <a:latin typeface="+mn-lt"/>
              </a:rPr>
              <a:t>Steps of the Engineering Design Process</a:t>
            </a:r>
            <a:endParaRPr lang="en-US" sz="3800" b="1" dirty="0">
              <a:solidFill>
                <a:srgbClr val="009999"/>
              </a:solidFill>
              <a:latin typeface="+mn-lt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57200" y="6367046"/>
            <a:ext cx="8458200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>
            <a:spAutoFit/>
          </a:bodyPr>
          <a:lstStyle/>
          <a:p>
            <a:pPr marL="457200" indent="-457200" algn="ctr"/>
            <a:endParaRPr lang="en-US" sz="1600" b="1" dirty="0">
              <a:solidFill>
                <a:srgbClr val="0099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7635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105</Words>
  <Application>Microsoft Office PowerPoint</Application>
  <PresentationFormat>On-screen Show (4:3)</PresentationFormat>
  <Paragraphs>19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Office Theme</vt:lpstr>
      <vt:lpstr>Adobe Acrobat Document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Oliva</dc:creator>
  <cp:lastModifiedBy>Denise</cp:lastModifiedBy>
  <cp:revision>9</cp:revision>
  <dcterms:created xsi:type="dcterms:W3CDTF">2013-02-26T14:11:13Z</dcterms:created>
  <dcterms:modified xsi:type="dcterms:W3CDTF">2013-12-27T20:48:17Z</dcterms:modified>
</cp:coreProperties>
</file>