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7" autoAdjust="0"/>
    <p:restoredTop sz="94660"/>
  </p:normalViewPr>
  <p:slideViewPr>
    <p:cSldViewPr>
      <p:cViewPr varScale="1">
        <p:scale>
          <a:sx n="86" d="100"/>
          <a:sy n="86" d="100"/>
        </p:scale>
        <p:origin x="1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82792-AEF2-401F-9235-436127FD5345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13488-55BC-4845-81A9-EC999C1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EDP Pre/Post-Test</a:t>
            </a:r>
            <a:r>
              <a:rPr lang="en-US" baseline="0" dirty="0" smtClean="0"/>
              <a:t> for Design a Carrying Device for People Using </a:t>
            </a:r>
            <a:r>
              <a:rPr lang="en-US" baseline="0" smtClean="0"/>
              <a:t>Crutches activity &gt; </a:t>
            </a:r>
            <a:r>
              <a:rPr lang="en-US" baseline="0" dirty="0" smtClean="0"/>
              <a:t>TeachEngineering.org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13488-55BC-4845-81A9-EC999C1742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ECEEF-8D5F-4257-A645-4F9B1709FE2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BB9F6-8738-4061-8C95-674F777096D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Diagram 1"/>
          <p:cNvPicPr>
            <a:picLocks noChangeArrowheads="1"/>
          </p:cNvPicPr>
          <p:nvPr/>
        </p:nvPicPr>
        <p:blipFill rotWithShape="1">
          <a:blip r:embed="rId3" cstate="print"/>
          <a:srcRect l="-697" r="-1212"/>
          <a:stretch/>
        </p:blipFill>
        <p:spPr bwMode="auto">
          <a:xfrm>
            <a:off x="2819400" y="1046804"/>
            <a:ext cx="6324600" cy="567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130076"/>
            <a:ext cx="8534400" cy="86052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algn="ctr"/>
            <a:r>
              <a:rPr lang="en-US" sz="4400" b="1" dirty="0" smtClean="0">
                <a:solidFill>
                  <a:srgbClr val="0070C0"/>
                </a:solidFill>
              </a:rPr>
              <a:t>Engineering Design Process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1046804"/>
            <a:ext cx="3276600" cy="581119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/>
            <a:r>
              <a:rPr lang="en-US" sz="1600" dirty="0" smtClean="0"/>
              <a:t>The </a:t>
            </a:r>
            <a:r>
              <a:rPr lang="en-US" sz="1600" dirty="0" smtClean="0"/>
              <a:t>eight </a:t>
            </a:r>
            <a:r>
              <a:rPr lang="en-US" sz="1600" dirty="0" smtClean="0"/>
              <a:t>steps </a:t>
            </a:r>
            <a:r>
              <a:rPr lang="en-US" sz="1600" dirty="0"/>
              <a:t>of the </a:t>
            </a:r>
            <a:r>
              <a:rPr lang="en-US" sz="1600" dirty="0" smtClean="0"/>
              <a:t>engineering design process are listed below, but they are NOT </a:t>
            </a:r>
            <a:r>
              <a:rPr lang="en-US" sz="1600" dirty="0"/>
              <a:t>in the correct order. </a:t>
            </a:r>
            <a:endParaRPr lang="en-US" sz="1600" dirty="0" smtClean="0"/>
          </a:p>
          <a:p>
            <a:pPr lvl="0"/>
            <a:endParaRPr lang="en-US" sz="1600" dirty="0"/>
          </a:p>
          <a:p>
            <a:pPr lvl="0"/>
            <a:r>
              <a:rPr lang="en-US" sz="1600" dirty="0" smtClean="0"/>
              <a:t>Indicate the correct order by filling in </a:t>
            </a:r>
            <a:r>
              <a:rPr lang="en-US" sz="1600" dirty="0"/>
              <a:t>the blanks </a:t>
            </a:r>
            <a:r>
              <a:rPr lang="en-US" sz="1600" dirty="0" smtClean="0"/>
              <a:t>of the circular diagram with </a:t>
            </a:r>
            <a:r>
              <a:rPr lang="en-US" sz="1600" dirty="0"/>
              <a:t>the </a:t>
            </a:r>
            <a:r>
              <a:rPr lang="en-US" sz="1600" dirty="0" smtClean="0"/>
              <a:t>letter for each step. </a:t>
            </a:r>
          </a:p>
          <a:p>
            <a:pPr lvl="0"/>
            <a:endParaRPr lang="en-US" sz="1600" dirty="0"/>
          </a:p>
          <a:p>
            <a:pPr lvl="0"/>
            <a:endParaRPr lang="en-US" sz="1600" dirty="0" smtClean="0"/>
          </a:p>
          <a:p>
            <a:pPr lvl="0"/>
            <a:endParaRPr lang="en-US" sz="1600" dirty="0" smtClean="0"/>
          </a:p>
          <a:p>
            <a:pPr lvl="0"/>
            <a:endParaRPr lang="en-US" sz="1600" dirty="0"/>
          </a:p>
          <a:p>
            <a:pPr lvl="0"/>
            <a:endParaRPr lang="en-US" sz="1600" dirty="0" smtClean="0"/>
          </a:p>
          <a:p>
            <a:pPr lvl="0"/>
            <a:endParaRPr lang="en-US" sz="1600" dirty="0"/>
          </a:p>
          <a:p>
            <a:pPr lvl="0"/>
            <a:endParaRPr lang="en-US" sz="1600" dirty="0" smtClean="0"/>
          </a:p>
          <a:p>
            <a:pPr lvl="0"/>
            <a:endParaRPr lang="en-US" sz="1600" dirty="0" smtClean="0"/>
          </a:p>
          <a:p>
            <a:pPr lvl="0"/>
            <a:r>
              <a:rPr lang="en-US" sz="1600" dirty="0" smtClean="0"/>
              <a:t>A. Communicate </a:t>
            </a:r>
            <a:r>
              <a:rPr lang="en-US" sz="1600" dirty="0"/>
              <a:t>the </a:t>
            </a:r>
            <a:r>
              <a:rPr lang="en-US" sz="1600" dirty="0" smtClean="0"/>
              <a:t>solution</a:t>
            </a:r>
          </a:p>
          <a:p>
            <a:pPr lvl="0"/>
            <a:r>
              <a:rPr lang="en-US" sz="1600" dirty="0" smtClean="0"/>
              <a:t>B. Choose the best solution</a:t>
            </a:r>
          </a:p>
          <a:p>
            <a:pPr lvl="0"/>
            <a:r>
              <a:rPr lang="en-US" sz="1600" dirty="0" smtClean="0"/>
              <a:t>C. Define the problem</a:t>
            </a:r>
            <a:endParaRPr lang="en-US" sz="1600" dirty="0"/>
          </a:p>
          <a:p>
            <a:r>
              <a:rPr lang="en-US" sz="1600" dirty="0" smtClean="0"/>
              <a:t>D. Develop </a:t>
            </a:r>
            <a:r>
              <a:rPr lang="en-US" sz="1600" dirty="0"/>
              <a:t>possible </a:t>
            </a:r>
            <a:r>
              <a:rPr lang="en-US" sz="1600" dirty="0" smtClean="0"/>
              <a:t>solutions</a:t>
            </a:r>
          </a:p>
          <a:p>
            <a:r>
              <a:rPr lang="en-US" sz="1600" dirty="0" smtClean="0"/>
              <a:t>E. Redesign</a:t>
            </a:r>
          </a:p>
          <a:p>
            <a:r>
              <a:rPr lang="en-US" sz="1600" dirty="0" smtClean="0"/>
              <a:t>F. Research the problem</a:t>
            </a:r>
          </a:p>
          <a:p>
            <a:r>
              <a:rPr lang="en-US" sz="1600" dirty="0" smtClean="0"/>
              <a:t>G. Create a prototype</a:t>
            </a:r>
          </a:p>
          <a:p>
            <a:r>
              <a:rPr lang="en-US" sz="1600" dirty="0" smtClean="0"/>
              <a:t>H. Test and </a:t>
            </a:r>
            <a:r>
              <a:rPr lang="en-US" sz="1600" dirty="0"/>
              <a:t>e</a:t>
            </a:r>
            <a:r>
              <a:rPr lang="en-US" sz="1600" dirty="0" smtClean="0"/>
              <a:t>valuate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98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Thomas Oliva</dc:creator>
  <cp:lastModifiedBy>Denise</cp:lastModifiedBy>
  <cp:revision>6</cp:revision>
  <dcterms:created xsi:type="dcterms:W3CDTF">2013-07-09T14:51:45Z</dcterms:created>
  <dcterms:modified xsi:type="dcterms:W3CDTF">2013-11-22T05:48:05Z</dcterms:modified>
</cp:coreProperties>
</file>