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5544800" cy="10058400"/>
  <p:notesSz cx="6858000" cy="9144000"/>
  <p:embeddedFontLst>
    <p:embeddedFont>
      <p:font typeface="Lexend" pitchFamily="2" charset="77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747775"/>
          </p15:clr>
        </p15:guide>
        <p15:guide id="2" pos="489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9A58CF-A548-40D0-A5D2-5A4DDD896039}">
  <a:tblStyle styleId="{0F9A58CF-A548-40D0-A5D2-5A4DDD8960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264" y="208"/>
      </p:cViewPr>
      <p:guideLst>
        <p:guide orient="horz" pos="3168"/>
        <p:guide pos="48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79618" y="685800"/>
            <a:ext cx="529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29904" y="1456058"/>
            <a:ext cx="14484900" cy="40140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29890" y="5542289"/>
            <a:ext cx="14484900" cy="15501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529890" y="2163089"/>
            <a:ext cx="14484900" cy="38397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529890" y="6164351"/>
            <a:ext cx="14484900" cy="25437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29890" y="4206107"/>
            <a:ext cx="14484900" cy="16461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67998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8215080" y="2253729"/>
            <a:ext cx="6799800" cy="6681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529890" y="1086507"/>
            <a:ext cx="4773600" cy="14778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529890" y="2717440"/>
            <a:ext cx="4773600" cy="62175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33425" y="880293"/>
            <a:ext cx="10825500" cy="799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772400" y="-244"/>
            <a:ext cx="77724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9150" tIns="159150" rIns="159150" bIns="159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1350" y="2411542"/>
            <a:ext cx="6876600" cy="28989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451350" y="5481569"/>
            <a:ext cx="6876600" cy="24153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150" y="1415969"/>
            <a:ext cx="6522900" cy="72261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29890" y="8273124"/>
            <a:ext cx="10198200" cy="11832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29890" y="870271"/>
            <a:ext cx="144849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29890" y="2253729"/>
            <a:ext cx="14484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4403178" y="9119180"/>
            <a:ext cx="9327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0" y="-14125"/>
          <a:ext cx="15544800" cy="10058400"/>
        </p:xfrm>
        <a:graphic>
          <a:graphicData uri="http://schemas.openxmlformats.org/drawingml/2006/table">
            <a:tbl>
              <a:tblPr>
                <a:noFill/>
                <a:tableStyleId>{0F9A58CF-A548-40D0-A5D2-5A4DDD896039}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Leucine               (4)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Valine                 (3)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Phenylalanine    (4)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Glutamine          (4)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Glycine              (10)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Threonine           (3)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Serine                 (3)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Arginine              (4)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 dirty="0">
                          <a:solidFill>
                            <a:schemeClr val="dk2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Methionine         (3)</a:t>
                      </a:r>
                      <a:r>
                        <a:rPr lang="en" sz="3100" dirty="0">
                          <a:solidFill>
                            <a:schemeClr val="dk2"/>
                          </a:solidFill>
                        </a:rPr>
                        <a:t> </a:t>
                      </a:r>
                      <a:endParaRPr sz="3100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0" y="3338675"/>
            <a:ext cx="3886200" cy="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rPr>
              <a:t>Alanine               (4)</a:t>
            </a:r>
            <a:r>
              <a:rPr lang="en" sz="3100" dirty="0">
                <a:solidFill>
                  <a:schemeClr val="dk2"/>
                </a:solidFill>
              </a:rPr>
              <a:t> </a:t>
            </a:r>
            <a:endParaRPr sz="3100" dirty="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0"/>
            <a:ext cx="3886200" cy="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rPr>
              <a:t>Lysine                  (3)</a:t>
            </a:r>
            <a:r>
              <a:rPr lang="en" sz="3100" dirty="0">
                <a:solidFill>
                  <a:schemeClr val="dk2"/>
                </a:solidFill>
              </a:rPr>
              <a:t> </a:t>
            </a:r>
            <a:endParaRPr sz="3100" dirty="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886200" y="3338675"/>
            <a:ext cx="3886200" cy="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rPr>
              <a:t>Glutamic Acid    (3)</a:t>
            </a:r>
            <a:r>
              <a:rPr lang="en" sz="3100" dirty="0">
                <a:solidFill>
                  <a:schemeClr val="dk2"/>
                </a:solidFill>
              </a:rPr>
              <a:t> </a:t>
            </a:r>
            <a:endParaRPr sz="3100" dirty="0">
              <a:solidFill>
                <a:schemeClr val="dk2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675" y="661800"/>
            <a:ext cx="887950" cy="9330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21722" y="7221650"/>
            <a:ext cx="1034328" cy="838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69200" y="7260000"/>
            <a:ext cx="887950" cy="878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757225" y="4000475"/>
            <a:ext cx="887950" cy="872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1757225" y="7206564"/>
            <a:ext cx="887950" cy="908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969200" y="661800"/>
            <a:ext cx="887950" cy="92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863213" y="618550"/>
            <a:ext cx="887950" cy="950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1757225" y="618552"/>
            <a:ext cx="887950" cy="9507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3498" y="4000475"/>
            <a:ext cx="887950" cy="887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16675" y="7294025"/>
            <a:ext cx="887950" cy="88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953363" y="3915557"/>
            <a:ext cx="887950" cy="1018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855300" y="3928850"/>
            <a:ext cx="887925" cy="93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Lexend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Beth McElroy</cp:lastModifiedBy>
  <cp:revision>1</cp:revision>
  <dcterms:modified xsi:type="dcterms:W3CDTF">2026-06-08T20:18:05Z</dcterms:modified>
</cp:coreProperties>
</file>